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92" r:id="rId5"/>
    <p:sldMasterId id="2147483804" r:id="rId6"/>
    <p:sldMasterId id="2147483816" r:id="rId7"/>
    <p:sldMasterId id="2147483828" r:id="rId8"/>
    <p:sldMasterId id="2147483840" r:id="rId9"/>
    <p:sldMasterId id="2147483852" r:id="rId10"/>
    <p:sldMasterId id="2147483864" r:id="rId11"/>
    <p:sldMasterId id="2147483876" r:id="rId12"/>
    <p:sldMasterId id="2147483888" r:id="rId13"/>
    <p:sldMasterId id="2147483900" r:id="rId14"/>
    <p:sldMasterId id="2147483912" r:id="rId15"/>
    <p:sldMasterId id="2147483924" r:id="rId16"/>
    <p:sldMasterId id="2147483936" r:id="rId17"/>
    <p:sldMasterId id="2147483948" r:id="rId18"/>
    <p:sldMasterId id="2147483960" r:id="rId19"/>
    <p:sldMasterId id="2147483972" r:id="rId20"/>
    <p:sldMasterId id="2147483984" r:id="rId21"/>
    <p:sldMasterId id="2147483996" r:id="rId22"/>
    <p:sldMasterId id="2147484008" r:id="rId23"/>
    <p:sldMasterId id="2147484020" r:id="rId24"/>
    <p:sldMasterId id="2147484032" r:id="rId25"/>
    <p:sldMasterId id="2147484044" r:id="rId26"/>
    <p:sldMasterId id="2147484056" r:id="rId27"/>
    <p:sldMasterId id="2147484068" r:id="rId28"/>
    <p:sldMasterId id="2147484080" r:id="rId29"/>
    <p:sldMasterId id="2147484092" r:id="rId30"/>
    <p:sldMasterId id="2147484104" r:id="rId31"/>
    <p:sldMasterId id="2147484116" r:id="rId32"/>
    <p:sldMasterId id="2147484128" r:id="rId33"/>
    <p:sldMasterId id="2147484141" r:id="rId34"/>
    <p:sldMasterId id="2147484153" r:id="rId35"/>
  </p:sldMasterIdLst>
  <p:sldIdLst>
    <p:sldId id="283" r:id="rId36"/>
    <p:sldId id="256" r:id="rId37"/>
    <p:sldId id="285" r:id="rId38"/>
    <p:sldId id="277" r:id="rId39"/>
    <p:sldId id="257" r:id="rId40"/>
    <p:sldId id="282" r:id="rId41"/>
    <p:sldId id="279" r:id="rId42"/>
    <p:sldId id="278" r:id="rId43"/>
    <p:sldId id="265" r:id="rId44"/>
    <p:sldId id="266" r:id="rId45"/>
    <p:sldId id="267" r:id="rId46"/>
    <p:sldId id="268" r:id="rId47"/>
    <p:sldId id="269" r:id="rId48"/>
    <p:sldId id="281" r:id="rId49"/>
    <p:sldId id="270" r:id="rId50"/>
    <p:sldId id="271" r:id="rId51"/>
    <p:sldId id="272" r:id="rId52"/>
    <p:sldId id="273" r:id="rId53"/>
    <p:sldId id="259" r:id="rId54"/>
    <p:sldId id="260" r:id="rId55"/>
    <p:sldId id="261" r:id="rId56"/>
    <p:sldId id="263" r:id="rId57"/>
    <p:sldId id="262" r:id="rId58"/>
    <p:sldId id="275" r:id="rId59"/>
    <p:sldId id="274" r:id="rId60"/>
    <p:sldId id="28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4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4.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7.xml"/><Relationship Id="rId47" Type="http://schemas.openxmlformats.org/officeDocument/2006/relationships/slide" Target="slides/slide12.xml"/><Relationship Id="rId50" Type="http://schemas.openxmlformats.org/officeDocument/2006/relationships/slide" Target="slides/slide15.xml"/><Relationship Id="rId55" Type="http://schemas.openxmlformats.org/officeDocument/2006/relationships/slide" Target="slides/slide20.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61"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2867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2867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286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28678" name="Rectangle 6"/>
          <p:cNvSpPr>
            <a:spLocks noGrp="1" noChangeArrowheads="1"/>
          </p:cNvSpPr>
          <p:nvPr>
            <p:ph type="dt" sz="quarter" idx="2"/>
          </p:nvPr>
        </p:nvSpPr>
        <p:spPr/>
        <p:txBody>
          <a:bodyPr/>
          <a:lstStyle>
            <a:lvl1pPr>
              <a:defRPr/>
            </a:lvl1pPr>
          </a:lstStyle>
          <a:p>
            <a:fld id="{1E682D3D-5F8A-4071-9471-03AAB26D34A7}" type="datetime1">
              <a:rPr lang="en-US"/>
              <a:pPr/>
              <a:t>12/11/2021</a:t>
            </a:fld>
            <a:endParaRPr lang="en-US"/>
          </a:p>
        </p:txBody>
      </p:sp>
      <p:sp>
        <p:nvSpPr>
          <p:cNvPr id="28679" name="Rectangle 7"/>
          <p:cNvSpPr>
            <a:spLocks noGrp="1" noChangeArrowheads="1"/>
          </p:cNvSpPr>
          <p:nvPr>
            <p:ph type="ftr" sz="quarter" idx="3"/>
          </p:nvPr>
        </p:nvSpPr>
        <p:spPr/>
        <p:txBody>
          <a:bodyPr/>
          <a:lstStyle>
            <a:lvl1pPr>
              <a:defRPr/>
            </a:lvl1pPr>
          </a:lstStyle>
          <a:p>
            <a:endParaRPr lang="en-US"/>
          </a:p>
        </p:txBody>
      </p:sp>
      <p:sp>
        <p:nvSpPr>
          <p:cNvPr id="28680" name="Rectangle 8"/>
          <p:cNvSpPr>
            <a:spLocks noGrp="1" noChangeArrowheads="1"/>
          </p:cNvSpPr>
          <p:nvPr>
            <p:ph type="sldNum" sz="quarter" idx="4"/>
          </p:nvPr>
        </p:nvSpPr>
        <p:spPr/>
        <p:txBody>
          <a:bodyPr/>
          <a:lstStyle>
            <a:lvl1pPr>
              <a:defRPr/>
            </a:lvl1pPr>
          </a:lstStyle>
          <a:p>
            <a:fld id="{9CA96FCB-8D0C-48B5-B746-815C89DD8EED}" type="slidenum">
              <a:rPr lang="en-US"/>
              <a:pPr/>
              <a:t>‹#›</a:t>
            </a:fld>
            <a:endParaRPr lang="en-US"/>
          </a:p>
        </p:txBody>
      </p:sp>
      <p:sp>
        <p:nvSpPr>
          <p:cNvPr id="286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38245B-F1B1-4775-91CD-5ECE42993161}"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451395-6A4C-4371-9C51-1BF054A33D8C}"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C1024BA-CFB1-4049-B27B-3C99EF71F0A4}"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9CD7DF-2973-4694-AF23-C2343F65B70C}"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E2A586F-A05D-4DFB-A02A-8C76833F2C13}"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49405-7A0F-4A3B-9DE3-F5CEDC15EE96}"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D00D8B5-1F2E-4DDD-9F80-6792144A8DC4}"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C948BE-D24B-41FA-A86F-D1B91A06A776}"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36F45E3-DC21-42DF-8099-DF2A6E7C4DC2}"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403BDD4-CF08-4867-AF53-4E1A7FBD0370}"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EBD8C70-27EB-46F9-9C70-F291A0721771}"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1F03E5E-29FF-49CD-AAF6-EDBA7847693F}"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39652E-290C-492F-A450-B2B0403C5C48}"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CC97C1-FE8D-4B98-A8CF-239787BE38B5}"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0B6BD0-5C35-4C30-90AC-1989C77D9F3E}"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F90354-AE78-411C-8A4C-D6AD4CDD2484}"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B60975-B314-438C-8BD4-86889ED0AF06}"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B80EE4-401C-4298-8450-64FD0561D55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E9D190E-AD6C-4A9A-8A87-CE64899542F9}"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F3FB01-49C2-4FEA-B075-C5405392AFF2}" type="slidenum">
              <a:rPr lang="en-US"/>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grpSp>
          <p:nvGrpSpPr>
            <p:cNvPr id="3" name="Group 3"/>
            <p:cNvGrpSpPr>
              <a:grpSpLocks/>
            </p:cNvGrpSpPr>
            <p:nvPr/>
          </p:nvGrpSpPr>
          <p:grpSpPr bwMode="auto">
            <a:xfrm>
              <a:off x="0" y="1161"/>
              <a:ext cx="5758" cy="3159"/>
              <a:chOff x="0" y="1161"/>
              <a:chExt cx="5758" cy="3159"/>
            </a:xfrm>
          </p:grpSpPr>
          <p:sp>
            <p:nvSpPr>
              <p:cNvPr id="31748"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31749"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31750"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31751"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31752"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4" name="Group 9"/>
            <p:cNvGrpSpPr>
              <a:grpSpLocks/>
            </p:cNvGrpSpPr>
            <p:nvPr/>
          </p:nvGrpSpPr>
          <p:grpSpPr bwMode="auto">
            <a:xfrm>
              <a:off x="348" y="4"/>
              <a:ext cx="5410" cy="4316"/>
              <a:chOff x="348" y="4"/>
              <a:chExt cx="5410" cy="4316"/>
            </a:xfrm>
          </p:grpSpPr>
          <p:sp>
            <p:nvSpPr>
              <p:cNvPr id="31754"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31755"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31756"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1757"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31758"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31759"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31760"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smtClean="0"/>
              <a:t>Click to edit Master title style</a:t>
            </a:r>
            <a:endParaRPr lang="en-US"/>
          </a:p>
        </p:txBody>
      </p:sp>
      <p:sp>
        <p:nvSpPr>
          <p:cNvPr id="3176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1762" name="Rectangle 18"/>
          <p:cNvSpPr>
            <a:spLocks noGrp="1" noChangeArrowheads="1"/>
          </p:cNvSpPr>
          <p:nvPr>
            <p:ph type="dt" sz="quarter" idx="2"/>
          </p:nvPr>
        </p:nvSpPr>
        <p:spPr/>
        <p:txBody>
          <a:bodyPr/>
          <a:lstStyle>
            <a:lvl1pPr>
              <a:defRPr/>
            </a:lvl1pPr>
          </a:lstStyle>
          <a:p>
            <a:fld id="{9AFCDC45-54B8-4991-9AA4-B169FACD4791}" type="datetime1">
              <a:rPr lang="en-US"/>
              <a:pPr/>
              <a:t>12/11/2021</a:t>
            </a:fld>
            <a:endParaRPr lang="en-US"/>
          </a:p>
        </p:txBody>
      </p:sp>
      <p:sp>
        <p:nvSpPr>
          <p:cNvPr id="31763"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31764" name="Rectangle 20"/>
          <p:cNvSpPr>
            <a:spLocks noGrp="1" noChangeArrowheads="1"/>
          </p:cNvSpPr>
          <p:nvPr>
            <p:ph type="sldNum" sz="quarter" idx="4"/>
          </p:nvPr>
        </p:nvSpPr>
        <p:spPr/>
        <p:txBody>
          <a:bodyPr/>
          <a:lstStyle>
            <a:lvl1pPr>
              <a:defRPr/>
            </a:lvl1pPr>
          </a:lstStyle>
          <a:p>
            <a:fld id="{8DA083F2-06D2-472E-BB08-8DFB8572E6EB}"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81614DF-DB45-481D-86DA-C58AE221E074}"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5CE330-9C38-4FFA-97DC-994FD767215D}"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3A28A8C-2861-41AF-884B-637533CB8B72}"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1D927B-354D-4BC3-9F3C-06388CDD7801}"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FA2208D-226C-4449-BF0E-8519E5BBC1CB}"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8648BC-0418-4434-8FB7-4D35E7EDEE7E}"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5FC3C2D-9D18-4959-8FBE-1C9FEC9D1A25}"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1835841-596E-4A3A-B1FA-3A7DCF779D55}"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EFDDF1B-23AF-4119-8303-CBF6B0559314}"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04FEF91-363D-4910-9A4E-FF45F953810D}"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E1CE094-6CC0-4260-B79F-6F9C493C8B79}"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BAE6F8F-391C-4AF7-81A0-B6B22478F951}"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8F0DFD2-B769-4DE9-A9BE-BD0A56CC5DC5}"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80A1BA-C4B3-41AE-A905-F4FD8A2680FE}"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D208E50-CBA2-4D70-B0C1-CF979A50CA85}"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47D661-A8F7-41C3-AAF4-562B88F2D8B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828800" cy="6856413"/>
            <a:chOff x="0" y="0"/>
            <a:chExt cx="1152" cy="4319"/>
          </a:xfrm>
        </p:grpSpPr>
        <p:sp>
          <p:nvSpPr>
            <p:cNvPr id="10243"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pPr>
              <a:endParaRPr lang="en-US"/>
            </a:p>
          </p:txBody>
        </p:sp>
        <p:sp>
          <p:nvSpPr>
            <p:cNvPr id="10244"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pPr>
              <a:endParaRPr lang="en-US"/>
            </a:p>
          </p:txBody>
        </p:sp>
        <p:pic>
          <p:nvPicPr>
            <p:cNvPr id="10245"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a:effectLst/>
          </p:spPr>
        </p:pic>
      </p:grpSp>
      <p:sp>
        <p:nvSpPr>
          <p:cNvPr id="10246" name="Rectangle 6"/>
          <p:cNvSpPr>
            <a:spLocks noGrp="1" noChangeArrowheads="1"/>
          </p:cNvSpPr>
          <p:nvPr>
            <p:ph type="ctrTitle" sz="quarter"/>
          </p:nvPr>
        </p:nvSpPr>
        <p:spPr>
          <a:xfrm>
            <a:off x="1905000" y="1676400"/>
            <a:ext cx="6934200" cy="2116138"/>
          </a:xfrm>
        </p:spPr>
        <p:txBody>
          <a:bodyPr/>
          <a:lstStyle>
            <a:lvl1pPr>
              <a:defRPr/>
            </a:lvl1pPr>
          </a:lstStyle>
          <a:p>
            <a:r>
              <a:rPr lang="en-US" smtClean="0"/>
              <a:t>Click to edit Master title style</a:t>
            </a:r>
            <a:endParaRPr lang="en-US"/>
          </a:p>
        </p:txBody>
      </p:sp>
      <p:sp>
        <p:nvSpPr>
          <p:cNvPr id="1024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smtClean="0"/>
              <a:t>Click to edit Master subtitle style</a:t>
            </a:r>
            <a:endParaRPr lang="en-US"/>
          </a:p>
        </p:txBody>
      </p:sp>
      <p:sp>
        <p:nvSpPr>
          <p:cNvPr id="10248" name="Rectangle 8"/>
          <p:cNvSpPr>
            <a:spLocks noGrp="1" noChangeArrowheads="1"/>
          </p:cNvSpPr>
          <p:nvPr>
            <p:ph type="dt" sz="quarter" idx="2"/>
          </p:nvPr>
        </p:nvSpPr>
        <p:spPr>
          <a:xfrm>
            <a:off x="1828800" y="6400800"/>
            <a:ext cx="1905000" cy="457200"/>
          </a:xfrm>
        </p:spPr>
        <p:txBody>
          <a:bodyPr/>
          <a:lstStyle>
            <a:lvl1pPr>
              <a:defRPr/>
            </a:lvl1pPr>
          </a:lstStyle>
          <a:p>
            <a:fld id="{544213AF-26F6-41FA-8D85-E2C5388D6E58}" type="datetimeFigureOut">
              <a:rPr lang="en-US" smtClean="0"/>
              <a:pPr/>
              <a:t>12/11/2021</a:t>
            </a:fld>
            <a:endParaRPr lang="en-US" dirty="0">
              <a:solidFill>
                <a:srgbClr val="FFFFFF"/>
              </a:solidFill>
            </a:endParaRPr>
          </a:p>
        </p:txBody>
      </p:sp>
      <p:sp>
        <p:nvSpPr>
          <p:cNvPr id="10249" name="Rectangle 9"/>
          <p:cNvSpPr>
            <a:spLocks noGrp="1" noChangeArrowheads="1"/>
          </p:cNvSpPr>
          <p:nvPr>
            <p:ph type="ftr" sz="quarter" idx="3"/>
          </p:nvPr>
        </p:nvSpPr>
        <p:spPr>
          <a:xfrm>
            <a:off x="3962400" y="6400800"/>
            <a:ext cx="2895600" cy="457200"/>
          </a:xfrm>
        </p:spPr>
        <p:txBody>
          <a:bodyPr/>
          <a:lstStyle>
            <a:lvl1pPr>
              <a:defRPr/>
            </a:lvl1pPr>
          </a:lstStyle>
          <a:p>
            <a:endParaRPr kumimoji="0" lang="en-US">
              <a:solidFill>
                <a:schemeClr val="accent1">
                  <a:tint val="20000"/>
                </a:schemeClr>
              </a:solidFill>
            </a:endParaRPr>
          </a:p>
        </p:txBody>
      </p:sp>
      <p:sp>
        <p:nvSpPr>
          <p:cNvPr id="10250" name="Rectangle 10"/>
          <p:cNvSpPr>
            <a:spLocks noGrp="1" noChangeArrowheads="1"/>
          </p:cNvSpPr>
          <p:nvPr>
            <p:ph type="sldNum" sz="quarter" idx="4"/>
          </p:nvPr>
        </p:nvSpPr>
        <p:spPr/>
        <p:txBody>
          <a:bodyPr/>
          <a:lstStyle>
            <a:lvl1pPr>
              <a:defRPr/>
            </a:lvl1pPr>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0F8041-0744-495D-BE47-C482AEB4D5EB}"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63FB99-3706-46DC-B146-DF2B2D73ED02}"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2800D3E-354D-4E5D-AC01-F502EE1EF43A}"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DCA94D-2613-4DDE-9172-EFCE78ACBD6D}"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3413" y="798513"/>
            <a:ext cx="7542213" cy="6029325"/>
            <a:chOff x="-384" y="480"/>
            <a:chExt cx="4751" cy="3798"/>
          </a:xfrm>
        </p:grpSpPr>
        <p:grpSp>
          <p:nvGrpSpPr>
            <p:cNvPr id="3" name="Group 3"/>
            <p:cNvGrpSpPr>
              <a:grpSpLocks/>
            </p:cNvGrpSpPr>
            <p:nvPr/>
          </p:nvGrpSpPr>
          <p:grpSpPr bwMode="auto">
            <a:xfrm>
              <a:off x="-384" y="480"/>
              <a:ext cx="4751" cy="3798"/>
              <a:chOff x="0" y="522"/>
              <a:chExt cx="4751" cy="3798"/>
            </a:xfrm>
          </p:grpSpPr>
          <p:grpSp>
            <p:nvGrpSpPr>
              <p:cNvPr id="4" name="Group 4"/>
              <p:cNvGrpSpPr>
                <a:grpSpLocks/>
              </p:cNvGrpSpPr>
              <p:nvPr userDrawn="1"/>
            </p:nvGrpSpPr>
            <p:grpSpPr bwMode="auto">
              <a:xfrm>
                <a:off x="0" y="522"/>
                <a:ext cx="4751" cy="3794"/>
                <a:chOff x="0" y="522"/>
                <a:chExt cx="4751" cy="3794"/>
              </a:xfrm>
            </p:grpSpPr>
            <p:sp>
              <p:nvSpPr>
                <p:cNvPr id="34821"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endParaRPr lang="en-US"/>
                </a:p>
              </p:txBody>
            </p:sp>
            <p:grpSp>
              <p:nvGrpSpPr>
                <p:cNvPr id="5" name="Group 6"/>
                <p:cNvGrpSpPr>
                  <a:grpSpLocks/>
                </p:cNvGrpSpPr>
                <p:nvPr userDrawn="1"/>
              </p:nvGrpSpPr>
              <p:grpSpPr bwMode="auto">
                <a:xfrm>
                  <a:off x="0" y="522"/>
                  <a:ext cx="4751" cy="3794"/>
                  <a:chOff x="0" y="522"/>
                  <a:chExt cx="4751" cy="3794"/>
                </a:xfrm>
              </p:grpSpPr>
              <p:sp>
                <p:nvSpPr>
                  <p:cNvPr id="34823"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endParaRPr lang="en-US"/>
                  </a:p>
                </p:txBody>
              </p:sp>
              <p:sp>
                <p:nvSpPr>
                  <p:cNvPr id="34824"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endParaRPr lang="en-US"/>
                  </a:p>
                </p:txBody>
              </p:sp>
              <p:sp>
                <p:nvSpPr>
                  <p:cNvPr id="34825"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endParaRPr lang="en-US"/>
                  </a:p>
                </p:txBody>
              </p:sp>
              <p:grpSp>
                <p:nvGrpSpPr>
                  <p:cNvPr id="6" name="Group 10"/>
                  <p:cNvGrpSpPr>
                    <a:grpSpLocks/>
                  </p:cNvGrpSpPr>
                  <p:nvPr userDrawn="1"/>
                </p:nvGrpSpPr>
                <p:grpSpPr bwMode="auto">
                  <a:xfrm>
                    <a:off x="0" y="522"/>
                    <a:ext cx="4751" cy="3794"/>
                    <a:chOff x="0" y="522"/>
                    <a:chExt cx="4751" cy="3794"/>
                  </a:xfrm>
                </p:grpSpPr>
                <p:sp>
                  <p:nvSpPr>
                    <p:cNvPr id="34827"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endParaRPr lang="en-US"/>
                    </a:p>
                  </p:txBody>
                </p:sp>
                <p:grpSp>
                  <p:nvGrpSpPr>
                    <p:cNvPr id="7" name="Group 12"/>
                    <p:cNvGrpSpPr>
                      <a:grpSpLocks/>
                    </p:cNvGrpSpPr>
                    <p:nvPr userDrawn="1"/>
                  </p:nvGrpSpPr>
                  <p:grpSpPr bwMode="auto">
                    <a:xfrm>
                      <a:off x="0" y="659"/>
                      <a:ext cx="4751" cy="3657"/>
                      <a:chOff x="0" y="659"/>
                      <a:chExt cx="4751" cy="3657"/>
                    </a:xfrm>
                  </p:grpSpPr>
                  <p:sp>
                    <p:nvSpPr>
                      <p:cNvPr id="34829"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endParaRPr lang="en-US"/>
                      </a:p>
                    </p:txBody>
                  </p:sp>
                  <p:grpSp>
                    <p:nvGrpSpPr>
                      <p:cNvPr id="8" name="Group 14"/>
                      <p:cNvGrpSpPr>
                        <a:grpSpLocks/>
                      </p:cNvGrpSpPr>
                      <p:nvPr userDrawn="1"/>
                    </p:nvGrpSpPr>
                    <p:grpSpPr bwMode="auto">
                      <a:xfrm>
                        <a:off x="0" y="808"/>
                        <a:ext cx="4751" cy="3508"/>
                        <a:chOff x="-400" y="808"/>
                        <a:chExt cx="4751" cy="3508"/>
                      </a:xfrm>
                    </p:grpSpPr>
                    <p:sp>
                      <p:nvSpPr>
                        <p:cNvPr id="34831"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endParaRPr lang="en-US"/>
                        </a:p>
                      </p:txBody>
                    </p:sp>
                    <p:sp>
                      <p:nvSpPr>
                        <p:cNvPr id="34832"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endParaRPr lang="en-US"/>
                        </a:p>
                      </p:txBody>
                    </p:sp>
                    <p:sp>
                      <p:nvSpPr>
                        <p:cNvPr id="34833"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endParaRPr lang="en-US"/>
                        </a:p>
                      </p:txBody>
                    </p:sp>
                    <p:sp>
                      <p:nvSpPr>
                        <p:cNvPr id="34834"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endParaRPr lang="en-US"/>
                        </a:p>
                      </p:txBody>
                    </p:sp>
                    <p:sp>
                      <p:nvSpPr>
                        <p:cNvPr id="34835"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endParaRPr lang="en-US"/>
                        </a:p>
                      </p:txBody>
                    </p:sp>
                    <p:sp>
                      <p:nvSpPr>
                        <p:cNvPr id="34836"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endParaRPr lang="en-US"/>
                        </a:p>
                      </p:txBody>
                    </p:sp>
                    <p:sp>
                      <p:nvSpPr>
                        <p:cNvPr id="34837"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endParaRPr lang="en-US"/>
                        </a:p>
                      </p:txBody>
                    </p:sp>
                    <p:sp>
                      <p:nvSpPr>
                        <p:cNvPr id="34838"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endParaRPr lang="en-US"/>
                        </a:p>
                      </p:txBody>
                    </p:sp>
                    <p:sp>
                      <p:nvSpPr>
                        <p:cNvPr id="34839"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endParaRPr lang="en-US"/>
                        </a:p>
                      </p:txBody>
                    </p:sp>
                    <p:sp>
                      <p:nvSpPr>
                        <p:cNvPr id="34840"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endParaRPr lang="en-US"/>
                        </a:p>
                      </p:txBody>
                    </p:sp>
                    <p:sp>
                      <p:nvSpPr>
                        <p:cNvPr id="34841"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endParaRPr lang="en-US"/>
                        </a:p>
                      </p:txBody>
                    </p:sp>
                    <p:sp>
                      <p:nvSpPr>
                        <p:cNvPr id="34842"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endParaRPr lang="en-US"/>
                        </a:p>
                      </p:txBody>
                    </p:sp>
                    <p:sp>
                      <p:nvSpPr>
                        <p:cNvPr id="34843"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endParaRPr lang="en-US"/>
                        </a:p>
                      </p:txBody>
                    </p:sp>
                    <p:sp>
                      <p:nvSpPr>
                        <p:cNvPr id="34844"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endParaRPr lang="en-US"/>
                        </a:p>
                      </p:txBody>
                    </p:sp>
                    <p:sp>
                      <p:nvSpPr>
                        <p:cNvPr id="34845"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endParaRPr lang="en-US"/>
                        </a:p>
                      </p:txBody>
                    </p:sp>
                    <p:sp>
                      <p:nvSpPr>
                        <p:cNvPr id="34846"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endParaRPr lang="en-US"/>
                        </a:p>
                      </p:txBody>
                    </p:sp>
                    <p:sp>
                      <p:nvSpPr>
                        <p:cNvPr id="34847"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endParaRPr lang="en-US"/>
                        </a:p>
                      </p:txBody>
                    </p:sp>
                    <p:sp>
                      <p:nvSpPr>
                        <p:cNvPr id="34848"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endParaRPr lang="en-US"/>
                        </a:p>
                      </p:txBody>
                    </p:sp>
                    <p:sp>
                      <p:nvSpPr>
                        <p:cNvPr id="34849"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endParaRPr lang="en-US"/>
                        </a:p>
                      </p:txBody>
                    </p:sp>
                    <p:sp>
                      <p:nvSpPr>
                        <p:cNvPr id="34850"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endParaRPr lang="en-US"/>
                        </a:p>
                      </p:txBody>
                    </p:sp>
                    <p:sp>
                      <p:nvSpPr>
                        <p:cNvPr id="34851"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endParaRPr lang="en-US"/>
                        </a:p>
                      </p:txBody>
                    </p:sp>
                    <p:sp>
                      <p:nvSpPr>
                        <p:cNvPr id="34852"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endParaRPr lang="en-US"/>
                        </a:p>
                      </p:txBody>
                    </p:sp>
                    <p:sp>
                      <p:nvSpPr>
                        <p:cNvPr id="34853"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endParaRPr lang="en-US"/>
                        </a:p>
                      </p:txBody>
                    </p:sp>
                    <p:sp>
                      <p:nvSpPr>
                        <p:cNvPr id="34854"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endParaRPr lang="en-US"/>
                        </a:p>
                      </p:txBody>
                    </p:sp>
                    <p:sp>
                      <p:nvSpPr>
                        <p:cNvPr id="34855"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endParaRPr lang="en-US"/>
                        </a:p>
                      </p:txBody>
                    </p:sp>
                    <p:sp>
                      <p:nvSpPr>
                        <p:cNvPr id="34856"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endParaRPr lang="en-US"/>
                        </a:p>
                      </p:txBody>
                    </p:sp>
                    <p:sp>
                      <p:nvSpPr>
                        <p:cNvPr id="34857"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endParaRPr lang="en-US"/>
                        </a:p>
                      </p:txBody>
                    </p:sp>
                    <p:sp>
                      <p:nvSpPr>
                        <p:cNvPr id="34858"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endParaRPr lang="en-US"/>
                        </a:p>
                      </p:txBody>
                    </p:sp>
                    <p:sp>
                      <p:nvSpPr>
                        <p:cNvPr id="34859"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endParaRPr lang="en-US"/>
                        </a:p>
                      </p:txBody>
                    </p:sp>
                    <p:sp>
                      <p:nvSpPr>
                        <p:cNvPr id="34860"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endParaRPr lang="en-US"/>
                        </a:p>
                      </p:txBody>
                    </p:sp>
                    <p:sp>
                      <p:nvSpPr>
                        <p:cNvPr id="34861"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endParaRPr lang="en-US"/>
                        </a:p>
                      </p:txBody>
                    </p:sp>
                    <p:sp>
                      <p:nvSpPr>
                        <p:cNvPr id="34862"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endParaRPr lang="en-US"/>
                        </a:p>
                      </p:txBody>
                    </p:sp>
                    <p:sp>
                      <p:nvSpPr>
                        <p:cNvPr id="34863"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endParaRPr lang="en-US"/>
                        </a:p>
                      </p:txBody>
                    </p:sp>
                    <p:sp>
                      <p:nvSpPr>
                        <p:cNvPr id="34864"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endParaRPr lang="en-US"/>
                        </a:p>
                      </p:txBody>
                    </p:sp>
                    <p:sp>
                      <p:nvSpPr>
                        <p:cNvPr id="34865"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endParaRPr lang="en-US"/>
                        </a:p>
                      </p:txBody>
                    </p:sp>
                    <p:sp>
                      <p:nvSpPr>
                        <p:cNvPr id="34866"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9" name="Group 51"/>
                        <p:cNvGrpSpPr>
                          <a:grpSpLocks/>
                        </p:cNvGrpSpPr>
                        <p:nvPr userDrawn="1"/>
                      </p:nvGrpSpPr>
                      <p:grpSpPr bwMode="auto">
                        <a:xfrm>
                          <a:off x="0" y="1812"/>
                          <a:ext cx="3672" cy="2049"/>
                          <a:chOff x="5" y="1816"/>
                          <a:chExt cx="3672" cy="2049"/>
                        </a:xfrm>
                      </p:grpSpPr>
                      <p:sp>
                        <p:nvSpPr>
                          <p:cNvPr id="34868"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p:spPr>
                        <p:txBody>
                          <a:bodyPr wrap="none" anchor="ctr"/>
                          <a:lstStyle/>
                          <a:p>
                            <a:endParaRPr lang="en-US"/>
                          </a:p>
                        </p:txBody>
                      </p:sp>
                      <p:sp>
                        <p:nvSpPr>
                          <p:cNvPr id="34869"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endParaRPr lang="en-US"/>
                          </a:p>
                        </p:txBody>
                      </p:sp>
                      <p:sp>
                        <p:nvSpPr>
                          <p:cNvPr id="34870"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endParaRPr lang="en-US"/>
                          </a:p>
                        </p:txBody>
                      </p:sp>
                      <p:sp>
                        <p:nvSpPr>
                          <p:cNvPr id="34871"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endParaRPr lang="en-US"/>
                          </a:p>
                        </p:txBody>
                      </p:sp>
                      <p:sp>
                        <p:nvSpPr>
                          <p:cNvPr id="34872"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endParaRPr lang="en-US"/>
                          </a:p>
                        </p:txBody>
                      </p:sp>
                      <p:sp>
                        <p:nvSpPr>
                          <p:cNvPr id="34873"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endParaRPr lang="en-US"/>
                          </a:p>
                        </p:txBody>
                      </p:sp>
                      <p:sp>
                        <p:nvSpPr>
                          <p:cNvPr id="34874"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p:spPr>
                        <p:txBody>
                          <a:bodyPr wrap="none" anchor="ctr"/>
                          <a:lstStyle/>
                          <a:p>
                            <a:endParaRPr lang="en-US"/>
                          </a:p>
                        </p:txBody>
                      </p:sp>
                      <p:sp>
                        <p:nvSpPr>
                          <p:cNvPr id="34875"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endParaRPr lang="en-US"/>
                          </a:p>
                        </p:txBody>
                      </p:sp>
                      <p:sp>
                        <p:nvSpPr>
                          <p:cNvPr id="34876"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p:spPr>
                        <p:txBody>
                          <a:bodyPr wrap="none" anchor="ctr"/>
                          <a:lstStyle/>
                          <a:p>
                            <a:endParaRPr lang="en-US"/>
                          </a:p>
                        </p:txBody>
                      </p:sp>
                      <p:sp>
                        <p:nvSpPr>
                          <p:cNvPr id="34877"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p:spPr>
                        <p:txBody>
                          <a:bodyPr wrap="none" anchor="ctr"/>
                          <a:lstStyle/>
                          <a:p>
                            <a:endParaRPr lang="en-US"/>
                          </a:p>
                        </p:txBody>
                      </p:sp>
                      <p:sp>
                        <p:nvSpPr>
                          <p:cNvPr id="34878"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endParaRPr lang="en-US"/>
                          </a:p>
                        </p:txBody>
                      </p:sp>
                      <p:sp>
                        <p:nvSpPr>
                          <p:cNvPr id="34879"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p:spPr>
                        <p:txBody>
                          <a:bodyPr wrap="none" anchor="ctr"/>
                          <a:lstStyle/>
                          <a:p>
                            <a:endParaRPr lang="en-US"/>
                          </a:p>
                        </p:txBody>
                      </p:sp>
                    </p:grpSp>
                    <p:sp>
                      <p:nvSpPr>
                        <p:cNvPr id="348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endParaRPr lang="en-US"/>
                        </a:p>
                      </p:txBody>
                    </p:sp>
                    <p:sp>
                      <p:nvSpPr>
                        <p:cNvPr id="348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endParaRPr lang="en-US"/>
                        </a:p>
                      </p:txBody>
                    </p:sp>
                    <p:sp>
                      <p:nvSpPr>
                        <p:cNvPr id="348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endParaRPr lang="en-US"/>
                        </a:p>
                      </p:txBody>
                    </p:sp>
                    <p:sp>
                      <p:nvSpPr>
                        <p:cNvPr id="348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endParaRPr lang="en-US"/>
                        </a:p>
                      </p:txBody>
                    </p:sp>
                    <p:sp>
                      <p:nvSpPr>
                        <p:cNvPr id="348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endParaRPr lang="en-US"/>
                        </a:p>
                      </p:txBody>
                    </p:sp>
                    <p:sp>
                      <p:nvSpPr>
                        <p:cNvPr id="348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endParaRPr lang="en-US"/>
                        </a:p>
                      </p:txBody>
                    </p:sp>
                    <p:sp>
                      <p:nvSpPr>
                        <p:cNvPr id="348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endParaRPr lang="en-US"/>
                        </a:p>
                      </p:txBody>
                    </p:sp>
                    <p:sp>
                      <p:nvSpPr>
                        <p:cNvPr id="348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endParaRPr lang="en-US"/>
                        </a:p>
                      </p:txBody>
                    </p:sp>
                    <p:sp>
                      <p:nvSpPr>
                        <p:cNvPr id="348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endParaRPr lang="en-US"/>
                        </a:p>
                      </p:txBody>
                    </p:sp>
                    <p:sp>
                      <p:nvSpPr>
                        <p:cNvPr id="348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endParaRPr lang="en-US"/>
                        </a:p>
                      </p:txBody>
                    </p:sp>
                    <p:sp>
                      <p:nvSpPr>
                        <p:cNvPr id="348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endParaRPr lang="en-US"/>
                        </a:p>
                      </p:txBody>
                    </p:sp>
                    <p:sp>
                      <p:nvSpPr>
                        <p:cNvPr id="348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endParaRPr lang="en-US"/>
                        </a:p>
                      </p:txBody>
                    </p:sp>
                    <p:sp>
                      <p:nvSpPr>
                        <p:cNvPr id="348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endParaRPr lang="en-US"/>
                        </a:p>
                      </p:txBody>
                    </p:sp>
                    <p:sp>
                      <p:nvSpPr>
                        <p:cNvPr id="348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endParaRPr lang="en-US"/>
                        </a:p>
                      </p:txBody>
                    </p:sp>
                    <p:sp>
                      <p:nvSpPr>
                        <p:cNvPr id="348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endParaRPr lang="en-US"/>
                        </a:p>
                      </p:txBody>
                    </p:sp>
                    <p:sp>
                      <p:nvSpPr>
                        <p:cNvPr id="348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endParaRPr lang="en-US"/>
                        </a:p>
                      </p:txBody>
                    </p:sp>
                    <p:sp>
                      <p:nvSpPr>
                        <p:cNvPr id="348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endParaRPr lang="en-US"/>
                        </a:p>
                      </p:txBody>
                    </p:sp>
                    <p:sp>
                      <p:nvSpPr>
                        <p:cNvPr id="348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endParaRPr lang="en-US"/>
                        </a:p>
                      </p:txBody>
                    </p:sp>
                    <p:sp>
                      <p:nvSpPr>
                        <p:cNvPr id="348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endParaRPr lang="en-US"/>
                        </a:p>
                      </p:txBody>
                    </p:sp>
                    <p:sp>
                      <p:nvSpPr>
                        <p:cNvPr id="348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endParaRPr lang="en-US"/>
                        </a:p>
                      </p:txBody>
                    </p:sp>
                    <p:sp>
                      <p:nvSpPr>
                        <p:cNvPr id="349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endParaRPr lang="en-US"/>
                        </a:p>
                      </p:txBody>
                    </p:sp>
                    <p:sp>
                      <p:nvSpPr>
                        <p:cNvPr id="349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endParaRPr lang="en-US"/>
                        </a:p>
                      </p:txBody>
                    </p:sp>
                    <p:sp>
                      <p:nvSpPr>
                        <p:cNvPr id="349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endParaRPr lang="en-US"/>
                        </a:p>
                      </p:txBody>
                    </p:sp>
                    <p:sp>
                      <p:nvSpPr>
                        <p:cNvPr id="349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endParaRPr lang="en-US"/>
                        </a:p>
                      </p:txBody>
                    </p:sp>
                    <p:sp>
                      <p:nvSpPr>
                        <p:cNvPr id="349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endParaRPr lang="en-US"/>
                        </a:p>
                      </p:txBody>
                    </p:sp>
                    <p:sp>
                      <p:nvSpPr>
                        <p:cNvPr id="349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endParaRPr lang="en-US"/>
                        </a:p>
                      </p:txBody>
                    </p:sp>
                    <p:sp>
                      <p:nvSpPr>
                        <p:cNvPr id="349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endParaRPr lang="en-US"/>
                        </a:p>
                      </p:txBody>
                    </p:sp>
                    <p:sp>
                      <p:nvSpPr>
                        <p:cNvPr id="349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endParaRPr lang="en-US"/>
                        </a:p>
                      </p:txBody>
                    </p:sp>
                    <p:sp>
                      <p:nvSpPr>
                        <p:cNvPr id="349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endParaRPr lang="en-US"/>
                        </a:p>
                      </p:txBody>
                    </p:sp>
                    <p:sp>
                      <p:nvSpPr>
                        <p:cNvPr id="349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endParaRPr lang="en-US"/>
                        </a:p>
                      </p:txBody>
                    </p:sp>
                    <p:sp>
                      <p:nvSpPr>
                        <p:cNvPr id="349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endParaRPr lang="en-US"/>
                        </a:p>
                      </p:txBody>
                    </p:sp>
                    <p:sp>
                      <p:nvSpPr>
                        <p:cNvPr id="349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endParaRPr lang="en-US"/>
                        </a:p>
                      </p:txBody>
                    </p:sp>
                    <p:sp>
                      <p:nvSpPr>
                        <p:cNvPr id="349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endParaRPr lang="en-US"/>
                        </a:p>
                      </p:txBody>
                    </p:sp>
                    <p:sp>
                      <p:nvSpPr>
                        <p:cNvPr id="349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endParaRPr lang="en-US"/>
                        </a:p>
                      </p:txBody>
                    </p:sp>
                    <p:sp>
                      <p:nvSpPr>
                        <p:cNvPr id="349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endParaRPr lang="en-US"/>
                        </a:p>
                      </p:txBody>
                    </p:sp>
                    <p:sp>
                      <p:nvSpPr>
                        <p:cNvPr id="349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endParaRPr lang="en-US"/>
                        </a:p>
                      </p:txBody>
                    </p:sp>
                  </p:grpSp>
                </p:grpSp>
              </p:grpSp>
            </p:grpSp>
          </p:grpSp>
          <p:grpSp>
            <p:nvGrpSpPr>
              <p:cNvPr id="10" name="Group 100"/>
              <p:cNvGrpSpPr>
                <a:grpSpLocks/>
              </p:cNvGrpSpPr>
              <p:nvPr userDrawn="1"/>
            </p:nvGrpSpPr>
            <p:grpSpPr bwMode="auto">
              <a:xfrm>
                <a:off x="402" y="1454"/>
                <a:ext cx="2787" cy="2866"/>
                <a:chOff x="2" y="1454"/>
                <a:chExt cx="2787" cy="2866"/>
              </a:xfrm>
            </p:grpSpPr>
            <p:sp>
              <p:nvSpPr>
                <p:cNvPr id="34917"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endParaRPr lang="en-US"/>
                </a:p>
              </p:txBody>
            </p:sp>
            <p:sp>
              <p:nvSpPr>
                <p:cNvPr id="34918"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endParaRPr lang="en-US"/>
                </a:p>
              </p:txBody>
            </p:sp>
            <p:grpSp>
              <p:nvGrpSpPr>
                <p:cNvPr id="11" name="Group 103"/>
                <p:cNvGrpSpPr>
                  <a:grpSpLocks/>
                </p:cNvGrpSpPr>
                <p:nvPr userDrawn="1"/>
              </p:nvGrpSpPr>
              <p:grpSpPr bwMode="auto">
                <a:xfrm>
                  <a:off x="2" y="2738"/>
                  <a:ext cx="1317" cy="1582"/>
                  <a:chOff x="2" y="2738"/>
                  <a:chExt cx="1317" cy="1582"/>
                </a:xfrm>
              </p:grpSpPr>
              <p:sp>
                <p:nvSpPr>
                  <p:cNvPr id="34920"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endParaRPr lang="en-US"/>
                  </a:p>
                </p:txBody>
              </p:sp>
              <p:sp>
                <p:nvSpPr>
                  <p:cNvPr id="34921"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endParaRPr lang="en-US"/>
                  </a:p>
                </p:txBody>
              </p:sp>
              <p:sp>
                <p:nvSpPr>
                  <p:cNvPr id="34922"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endParaRPr lang="en-US"/>
                  </a:p>
                </p:txBody>
              </p:sp>
              <p:sp>
                <p:nvSpPr>
                  <p:cNvPr id="34923"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endParaRPr lang="en-US"/>
                  </a:p>
                </p:txBody>
              </p:sp>
              <p:sp>
                <p:nvSpPr>
                  <p:cNvPr id="34924"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endParaRPr lang="en-US"/>
                  </a:p>
                </p:txBody>
              </p:sp>
              <p:sp>
                <p:nvSpPr>
                  <p:cNvPr id="34925"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endParaRPr lang="en-US"/>
                  </a:p>
                </p:txBody>
              </p:sp>
              <p:sp>
                <p:nvSpPr>
                  <p:cNvPr id="34926"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endParaRPr lang="en-US"/>
                  </a:p>
                </p:txBody>
              </p:sp>
              <p:sp>
                <p:nvSpPr>
                  <p:cNvPr id="34927"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endParaRPr lang="en-US"/>
                  </a:p>
                </p:txBody>
              </p:sp>
              <p:sp>
                <p:nvSpPr>
                  <p:cNvPr id="34928"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endParaRPr lang="en-US"/>
                  </a:p>
                </p:txBody>
              </p:sp>
            </p:grpSp>
          </p:grpSp>
        </p:grpSp>
        <p:grpSp>
          <p:nvGrpSpPr>
            <p:cNvPr id="12" name="Group 113"/>
            <p:cNvGrpSpPr>
              <a:grpSpLocks/>
            </p:cNvGrpSpPr>
            <p:nvPr userDrawn="1"/>
          </p:nvGrpSpPr>
          <p:grpSpPr bwMode="auto">
            <a:xfrm>
              <a:off x="16" y="1326"/>
              <a:ext cx="3325" cy="2948"/>
              <a:chOff x="16" y="1326"/>
              <a:chExt cx="3325" cy="2948"/>
            </a:xfrm>
          </p:grpSpPr>
          <p:sp>
            <p:nvSpPr>
              <p:cNvPr id="34930"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endParaRPr lang="en-US"/>
              </a:p>
            </p:txBody>
          </p:sp>
          <p:sp>
            <p:nvSpPr>
              <p:cNvPr id="34931"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endParaRPr lang="en-US"/>
              </a:p>
            </p:txBody>
          </p:sp>
          <p:sp>
            <p:nvSpPr>
              <p:cNvPr id="34932"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endParaRPr lang="en-US"/>
              </a:p>
            </p:txBody>
          </p:sp>
          <p:sp>
            <p:nvSpPr>
              <p:cNvPr id="34933"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endParaRPr lang="en-US"/>
              </a:p>
            </p:txBody>
          </p:sp>
          <p:sp>
            <p:nvSpPr>
              <p:cNvPr id="34934" name="Rectangle 118"/>
              <p:cNvSpPr>
                <a:spLocks noChangeArrowheads="1"/>
              </p:cNvSpPr>
              <p:nvPr/>
            </p:nvSpPr>
            <p:spPr bwMode="hidden">
              <a:xfrm rot="-3417299">
                <a:off x="1019" y="2694"/>
                <a:ext cx="2678" cy="17"/>
              </a:xfrm>
              <a:prstGeom prst="rect">
                <a:avLst/>
              </a:prstGeom>
              <a:solidFill>
                <a:schemeClr val="accent2"/>
              </a:solidFill>
              <a:ln w="9525">
                <a:noFill/>
                <a:miter lim="800000"/>
                <a:headEnd/>
                <a:tailEnd/>
              </a:ln>
              <a:effectLst/>
            </p:spPr>
            <p:txBody>
              <a:bodyPr wrap="none" anchor="ctr"/>
              <a:lstStyle/>
              <a:p>
                <a:endParaRPr lang="en-US"/>
              </a:p>
            </p:txBody>
          </p:sp>
          <p:sp>
            <p:nvSpPr>
              <p:cNvPr id="34935"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endParaRPr lang="en-US"/>
              </a:p>
            </p:txBody>
          </p:sp>
          <p:grpSp>
            <p:nvGrpSpPr>
              <p:cNvPr id="13" name="Group 120"/>
              <p:cNvGrpSpPr>
                <a:grpSpLocks noChangeAspect="1"/>
              </p:cNvGrpSpPr>
              <p:nvPr/>
            </p:nvGrpSpPr>
            <p:grpSpPr bwMode="auto">
              <a:xfrm>
                <a:off x="3046" y="1326"/>
                <a:ext cx="259" cy="299"/>
                <a:chOff x="3042" y="1265"/>
                <a:chExt cx="367" cy="424"/>
              </a:xfrm>
            </p:grpSpPr>
            <p:sp>
              <p:nvSpPr>
                <p:cNvPr id="34937"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endParaRPr lang="en-US"/>
                </a:p>
              </p:txBody>
            </p:sp>
            <p:sp>
              <p:nvSpPr>
                <p:cNvPr id="34938" name="Freeform 122"/>
                <p:cNvSpPr>
                  <a:spLocks noChangeAspect="1"/>
                </p:cNvSpPr>
                <p:nvPr userDrawn="1"/>
              </p:nvSpPr>
              <p:spPr bwMode="hidden">
                <a:xfrm>
                  <a:off x="3070" y="1374"/>
                  <a:ext cx="227"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34939" name="Freeform 123"/>
                <p:cNvSpPr>
                  <a:spLocks noChangeAspect="1"/>
                </p:cNvSpPr>
                <p:nvPr userDrawn="1"/>
              </p:nvSpPr>
              <p:spPr bwMode="hidden">
                <a:xfrm>
                  <a:off x="3144" y="1365"/>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34940" name="Freeform 124"/>
                <p:cNvSpPr>
                  <a:spLocks noChangeAspect="1"/>
                </p:cNvSpPr>
                <p:nvPr userDrawn="1"/>
              </p:nvSpPr>
              <p:spPr bwMode="hidden">
                <a:xfrm>
                  <a:off x="3202" y="1272"/>
                  <a:ext cx="203"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34941"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grpSp>
        </p:grpSp>
      </p:grpSp>
      <p:sp>
        <p:nvSpPr>
          <p:cNvPr id="34942" name="Rectangle 126"/>
          <p:cNvSpPr>
            <a:spLocks noGrp="1" noChangeArrowheads="1"/>
          </p:cNvSpPr>
          <p:nvPr>
            <p:ph type="ctrTitle" sz="quarter"/>
          </p:nvPr>
        </p:nvSpPr>
        <p:spPr>
          <a:xfrm>
            <a:off x="685800" y="1600200"/>
            <a:ext cx="7772400" cy="1973263"/>
          </a:xfrm>
        </p:spPr>
        <p:txBody>
          <a:bodyPr/>
          <a:lstStyle>
            <a:lvl1pPr>
              <a:defRPr sz="5100"/>
            </a:lvl1pPr>
          </a:lstStyle>
          <a:p>
            <a:r>
              <a:rPr lang="en-US" smtClean="0"/>
              <a:t>Click to edit Master title style</a:t>
            </a:r>
            <a:endParaRPr lang="en-US"/>
          </a:p>
        </p:txBody>
      </p:sp>
      <p:sp>
        <p:nvSpPr>
          <p:cNvPr id="34943"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34944" name="Rectangle 128"/>
          <p:cNvSpPr>
            <a:spLocks noGrp="1" noChangeArrowheads="1"/>
          </p:cNvSpPr>
          <p:nvPr>
            <p:ph type="dt" sz="quarter" idx="2"/>
          </p:nvPr>
        </p:nvSpPr>
        <p:spPr/>
        <p:txBody>
          <a:bodyPr/>
          <a:lstStyle>
            <a:lvl1pPr>
              <a:defRPr>
                <a:effectLst/>
              </a:defRPr>
            </a:lvl1pPr>
          </a:lstStyle>
          <a:p>
            <a:fld id="{712E5221-49A2-42D8-B14A-AA7D25A07498}" type="datetime1">
              <a:rPr lang="en-US"/>
              <a:pPr/>
              <a:t>12/11/2021</a:t>
            </a:fld>
            <a:endParaRPr lang="en-US"/>
          </a:p>
        </p:txBody>
      </p:sp>
      <p:sp>
        <p:nvSpPr>
          <p:cNvPr id="34945" name="Rectangle 129"/>
          <p:cNvSpPr>
            <a:spLocks noGrp="1" noChangeArrowheads="1"/>
          </p:cNvSpPr>
          <p:nvPr>
            <p:ph type="ftr" sz="quarter" idx="3"/>
          </p:nvPr>
        </p:nvSpPr>
        <p:spPr/>
        <p:txBody>
          <a:bodyPr/>
          <a:lstStyle>
            <a:lvl1pPr>
              <a:defRPr>
                <a:effectLst/>
              </a:defRPr>
            </a:lvl1pPr>
          </a:lstStyle>
          <a:p>
            <a:endParaRPr lang="en-US"/>
          </a:p>
        </p:txBody>
      </p:sp>
      <p:sp>
        <p:nvSpPr>
          <p:cNvPr id="34946" name="Rectangle 130"/>
          <p:cNvSpPr>
            <a:spLocks noGrp="1" noChangeArrowheads="1"/>
          </p:cNvSpPr>
          <p:nvPr>
            <p:ph type="sldNum" sz="quarter" idx="4"/>
          </p:nvPr>
        </p:nvSpPr>
        <p:spPr/>
        <p:txBody>
          <a:bodyPr/>
          <a:lstStyle>
            <a:lvl1pPr>
              <a:defRPr>
                <a:effectLst/>
              </a:defRPr>
            </a:lvl1pPr>
          </a:lstStyle>
          <a:p>
            <a:fld id="{A821BD08-BE58-4CEA-8711-D94249497281}"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9BB2F5-C929-4AE4-8DEC-8668073D5295}"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F63F81-3D0F-4589-A830-0558B917596A}"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254DB02-893B-44AC-9C5E-1C9FC1E6B785}"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7B0D33-6B6A-4CA5-BACB-C22FBF81D59E}"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23F5A96-48B9-49B6-A97C-5D4F7D7144C9}"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9EE533-5212-4F0F-B84A-0D3EF47E8D60}"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F47345F-3471-4E07-91F5-14BEA10F3ED4}"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26E1577-27F2-4F70-977F-9423BFC4667E}"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1D85A5D-FAE6-4886-862F-BD9C4109F60E}"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D2F7081-A5FF-492E-B4C2-B3C18C531540}"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571A291-E9A9-4A3E-A638-663F8E201E79}"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4B166F9-E699-4872-A5A7-AB2306A9BF74}"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8E612A7-4900-4B0B-A356-818D7D03543D}"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002586-9782-47B6-B9E6-1EC82A417B6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lvl1pPr>
              <a:defRPr/>
            </a:lvl1pPr>
          </a:lstStyle>
          <a:p>
            <a:endParaRPr kumimoji="0" lang="en-US"/>
          </a:p>
        </p:txBody>
      </p:sp>
      <p:sp>
        <p:nvSpPr>
          <p:cNvPr id="6" name="Slide Number Placeholder 5"/>
          <p:cNvSpPr>
            <a:spLocks noGrp="1"/>
          </p:cNvSpPr>
          <p:nvPr>
            <p:ph type="sldNum" sz="quarter" idx="12"/>
          </p:nvPr>
        </p:nvSpPr>
        <p:spPr/>
        <p:txBody>
          <a:bodyPr/>
          <a:lstStyle>
            <a:lvl1pPr>
              <a:defRPr/>
            </a:lvl1pPr>
          </a:lstStyle>
          <a:p>
            <a:fld id="{D5BBC35B-A44B-4119-B8DA-DE9E3DFADA20}" type="slidenum">
              <a:rPr kumimoji="0" lang="en-US" smtClean="0"/>
              <a:pPr/>
              <a:t>‹#›</a:t>
            </a:fld>
            <a:endParaRPr kumimoji="0"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8C7E8F-D38D-4130-AEB9-9E1CD9CDBA5F}"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A233CE-9F83-4FFE-AD01-F6A186C4C3EC}"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8D7F628-3FA2-4BAA-B365-3A03C8ECBBD1}"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636DBF-1CE2-4471-81F3-800FAAC37AA4}"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868B59E-2F9F-4AAE-AE94-2BC3E6C96AAF}"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9A2A98-A404-4E8D-8F72-D61B4F80DD60}"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4710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3" name="Group 4"/>
            <p:cNvGrpSpPr>
              <a:grpSpLocks/>
            </p:cNvGrpSpPr>
            <p:nvPr userDrawn="1"/>
          </p:nvGrpSpPr>
          <p:grpSpPr bwMode="auto">
            <a:xfrm>
              <a:off x="3528" y="3715"/>
              <a:ext cx="792" cy="521"/>
              <a:chOff x="3527" y="3715"/>
              <a:chExt cx="792" cy="521"/>
            </a:xfrm>
          </p:grpSpPr>
          <p:sp>
            <p:nvSpPr>
              <p:cNvPr id="47109"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47110"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47111"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7112"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47113"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7114"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47115"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47116"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7117"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47118"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47119"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4" name="Group 16"/>
            <p:cNvGrpSpPr>
              <a:grpSpLocks/>
            </p:cNvGrpSpPr>
            <p:nvPr userDrawn="1"/>
          </p:nvGrpSpPr>
          <p:grpSpPr bwMode="auto">
            <a:xfrm>
              <a:off x="1776" y="3631"/>
              <a:ext cx="1626" cy="683"/>
              <a:chOff x="1776" y="3631"/>
              <a:chExt cx="1626" cy="683"/>
            </a:xfrm>
          </p:grpSpPr>
          <p:sp>
            <p:nvSpPr>
              <p:cNvPr id="47121"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47122"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47123"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47124"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7125"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7126"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7127"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47128"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4712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4713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4713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4713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4713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4713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4713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713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713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713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5" name="Group 35"/>
            <p:cNvGrpSpPr>
              <a:grpSpLocks/>
            </p:cNvGrpSpPr>
            <p:nvPr userDrawn="1"/>
          </p:nvGrpSpPr>
          <p:grpSpPr bwMode="auto">
            <a:xfrm>
              <a:off x="4128" y="3360"/>
              <a:ext cx="1351" cy="821"/>
              <a:chOff x="4128" y="3360"/>
              <a:chExt cx="1351" cy="821"/>
            </a:xfrm>
          </p:grpSpPr>
          <p:sp>
            <p:nvSpPr>
              <p:cNvPr id="4714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7141"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7142"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47143"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7144"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7145"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7146"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7147"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47148"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47149"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7150"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715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4715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4715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715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715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715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6" name="Group 53"/>
            <p:cNvGrpSpPr>
              <a:grpSpLocks/>
            </p:cNvGrpSpPr>
            <p:nvPr userDrawn="1"/>
          </p:nvGrpSpPr>
          <p:grpSpPr bwMode="auto">
            <a:xfrm>
              <a:off x="5280" y="3024"/>
              <a:ext cx="425" cy="258"/>
              <a:chOff x="5280" y="3024"/>
              <a:chExt cx="425" cy="258"/>
            </a:xfrm>
          </p:grpSpPr>
          <p:sp>
            <p:nvSpPr>
              <p:cNvPr id="47158"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7159"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7160"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7161"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7162"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7163"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7164"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7" name="Group 61"/>
              <p:cNvGrpSpPr>
                <a:grpSpLocks/>
              </p:cNvGrpSpPr>
              <p:nvPr/>
            </p:nvGrpSpPr>
            <p:grpSpPr bwMode="auto">
              <a:xfrm>
                <a:off x="5381" y="3085"/>
                <a:ext cx="227" cy="132"/>
                <a:chOff x="5381" y="3085"/>
                <a:chExt cx="227" cy="132"/>
              </a:xfrm>
            </p:grpSpPr>
            <p:sp>
              <p:nvSpPr>
                <p:cNvPr id="47166"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7167"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47168"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7169"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4717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smtClean="0"/>
              <a:t>Click to edit Master title style</a:t>
            </a:r>
            <a:endParaRPr lang="en-US"/>
          </a:p>
        </p:txBody>
      </p:sp>
      <p:sp>
        <p:nvSpPr>
          <p:cNvPr id="4717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7172" name="Rectangle 68"/>
          <p:cNvSpPr>
            <a:spLocks noGrp="1" noChangeArrowheads="1"/>
          </p:cNvSpPr>
          <p:nvPr>
            <p:ph type="dt" sz="quarter" idx="2"/>
          </p:nvPr>
        </p:nvSpPr>
        <p:spPr>
          <a:xfrm>
            <a:off x="457200" y="6248400"/>
            <a:ext cx="2133600" cy="457200"/>
          </a:xfrm>
        </p:spPr>
        <p:txBody>
          <a:bodyPr/>
          <a:lstStyle>
            <a:lvl1pPr>
              <a:defRPr/>
            </a:lvl1pPr>
          </a:lstStyle>
          <a:p>
            <a:fld id="{ED446E6A-C7B7-44FC-BABC-D02DDCBFC4FF}" type="datetime1">
              <a:rPr lang="en-US"/>
              <a:pPr/>
              <a:t>12/11/2021</a:t>
            </a:fld>
            <a:endParaRPr lang="en-US"/>
          </a:p>
        </p:txBody>
      </p:sp>
      <p:sp>
        <p:nvSpPr>
          <p:cNvPr id="47173"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7174" name="Rectangle 70"/>
          <p:cNvSpPr>
            <a:spLocks noGrp="1" noChangeArrowheads="1"/>
          </p:cNvSpPr>
          <p:nvPr>
            <p:ph type="sldNum" sz="quarter" idx="4"/>
          </p:nvPr>
        </p:nvSpPr>
        <p:spPr>
          <a:xfrm>
            <a:off x="6553200" y="6248400"/>
            <a:ext cx="2133600" cy="457200"/>
          </a:xfrm>
        </p:spPr>
        <p:txBody>
          <a:bodyPr/>
          <a:lstStyle>
            <a:lvl1pPr>
              <a:defRPr/>
            </a:lvl1pPr>
          </a:lstStyle>
          <a:p>
            <a:fld id="{7D3D33B0-0FB7-492F-A32A-66BBCC596272}" type="slidenum">
              <a:rPr lang="en-US"/>
              <a:pPr/>
              <a:t>‹#›</a:t>
            </a:fld>
            <a:endParaRPr lang="en-US"/>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BFC646-EB69-4842-8E9C-A39CD425C98E}"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3D9973-DC29-4702-8C86-6F16B3F5F089}"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FD7F26E-36C9-4786-ADAC-4085E401050D}"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DE593E-D98A-41B9-9095-EA61288B2E6D}"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75E6EF-CFB3-4A96-B00B-7CADE489480F}"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5B059C-7826-44D3-864D-4B077D80586D}"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B80B415-A7D2-47AE-B976-4D4B7E1A7F8A}"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E10427A-10F4-4B23-BCA9-D66BD4FBF479}"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439EFA4-0D06-4640-8C35-A5F6280DCE05}"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776FF19-ED04-4BDC-A0C1-56F3FC528B54}"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D130BAE-6960-4DD6-9D5C-AB784039F4A1}"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B827AD4-C90B-440F-9E8B-7E35670E2EF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lvl1pPr>
              <a:defRPr/>
            </a:lvl1pPr>
          </a:lstStyle>
          <a:p>
            <a:endParaRPr kumimoji="0" lang="en-US"/>
          </a:p>
        </p:txBody>
      </p:sp>
      <p:sp>
        <p:nvSpPr>
          <p:cNvPr id="6" name="Slide Number Placeholder 5"/>
          <p:cNvSpPr>
            <a:spLocks noGrp="1"/>
          </p:cNvSpPr>
          <p:nvPr>
            <p:ph type="sldNum" sz="quarter" idx="12"/>
          </p:nvPr>
        </p:nvSpPr>
        <p:spPr/>
        <p:txBody>
          <a:bodyPr/>
          <a:lstStyle>
            <a:lvl1pPr>
              <a:defRPr/>
            </a:lvl1pPr>
          </a:lstStyle>
          <a:p>
            <a:fld id="{D5BBC35B-A44B-4119-B8DA-DE9E3DFADA20}" type="slidenum">
              <a:rPr kumimoji="0" lang="en-US" smtClean="0"/>
              <a:pPr/>
              <a:t>‹#›</a:t>
            </a:fld>
            <a:endParaRPr kumimoji="0"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A1D91B9-CC99-47F6-85AB-74DF51E1588E}"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6B9498-57EC-4420-82A2-697205C61926}"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92E141D-FA47-4300-87ED-DE603557ED29}"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9E7F41-CBF3-4233-81CB-E743B9E04559}"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3D7F3C9-A253-4702-937A-A186AAB8BB51}"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C03479-5DD3-4C6A-A5AC-5075EFD62B5A}"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62163B-338C-4D84-90A9-765CF203CC2C}"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6C70BD-DEDF-41E6-AF89-A23289F90600}"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457200"/>
            <a:ext cx="8397875" cy="5562600"/>
            <a:chOff x="240" y="288"/>
            <a:chExt cx="5290" cy="3504"/>
          </a:xfrm>
        </p:grpSpPr>
        <p:sp>
          <p:nvSpPr>
            <p:cNvPr id="5939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5939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5939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59398"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smtClean="0"/>
              <a:t>Click to edit Master title style</a:t>
            </a:r>
            <a:endParaRPr lang="en-US"/>
          </a:p>
        </p:txBody>
      </p:sp>
      <p:sp>
        <p:nvSpPr>
          <p:cNvPr id="59399"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smtClean="0"/>
              <a:t>Click to edit Master subtitle style</a:t>
            </a:r>
            <a:endParaRPr lang="en-US"/>
          </a:p>
        </p:txBody>
      </p:sp>
      <p:sp>
        <p:nvSpPr>
          <p:cNvPr id="59400" name="Rectangle 8"/>
          <p:cNvSpPr>
            <a:spLocks noGrp="1" noChangeArrowheads="1"/>
          </p:cNvSpPr>
          <p:nvPr>
            <p:ph type="dt" sz="half" idx="2"/>
          </p:nvPr>
        </p:nvSpPr>
        <p:spPr>
          <a:xfrm>
            <a:off x="536575" y="6248400"/>
            <a:ext cx="2054225" cy="457200"/>
          </a:xfrm>
        </p:spPr>
        <p:txBody>
          <a:bodyPr/>
          <a:lstStyle>
            <a:lvl1pPr>
              <a:defRPr/>
            </a:lvl1pPr>
          </a:lstStyle>
          <a:p>
            <a:fld id="{3FEFAB0C-5879-40DC-98C4-47669EFC4623}" type="datetime1">
              <a:rPr lang="en-US"/>
              <a:pPr/>
              <a:t>12/11/2021</a:t>
            </a:fld>
            <a:endParaRPr lang="en-US"/>
          </a:p>
        </p:txBody>
      </p:sp>
      <p:sp>
        <p:nvSpPr>
          <p:cNvPr id="59401"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59402" name="Rectangle 10"/>
          <p:cNvSpPr>
            <a:spLocks noGrp="1" noChangeArrowheads="1"/>
          </p:cNvSpPr>
          <p:nvPr>
            <p:ph type="sldNum" sz="quarter" idx="4"/>
          </p:nvPr>
        </p:nvSpPr>
        <p:spPr>
          <a:xfrm>
            <a:off x="6788150" y="6257925"/>
            <a:ext cx="1905000" cy="457200"/>
          </a:xfrm>
        </p:spPr>
        <p:txBody>
          <a:bodyPr/>
          <a:lstStyle>
            <a:lvl1pPr>
              <a:defRPr/>
            </a:lvl1pPr>
          </a:lstStyle>
          <a:p>
            <a:fld id="{B23E6384-924D-4C93-97A5-DF24F7A13530}"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7A701B6-0470-4252-A970-2FEE2EEEB7FD}"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CBC2CF-89A5-42F5-A619-F31076883CFB}"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0139BB5-C391-4BA8-8A66-9D97281153A6}"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BB339B-2754-4EF4-9777-1A0F47E8A70F}"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E118BEB-F2DD-4120-B8CF-1FFEC933AEC3}"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9E83BE-7193-4920-B3E0-419E32EF06FE}"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4043010-8F89-4E9D-8583-D6749A519349}"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5409267-C592-416A-9D85-E88E91FCF980}"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6156154-F223-4BFE-A6C8-B8BD515CE66B}"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AC4D80D-B31D-4C4E-87BE-D6DB6DB76D6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fld id="{544213AF-26F6-41FA-8D85-E2C5388D6E58}" type="datetimeFigureOut">
              <a:rPr lang="en-US" smtClean="0"/>
              <a:pPr/>
              <a:t>12/11/2021</a:t>
            </a:fld>
            <a:endParaRPr lang="en-US"/>
          </a:p>
        </p:txBody>
      </p:sp>
      <p:sp>
        <p:nvSpPr>
          <p:cNvPr id="6" name="Footer Placeholder 5"/>
          <p:cNvSpPr>
            <a:spLocks noGrp="1"/>
          </p:cNvSpPr>
          <p:nvPr>
            <p:ph type="ftr" sz="quarter" idx="11"/>
          </p:nvPr>
        </p:nvSpPr>
        <p:spPr/>
        <p:txBody>
          <a:bodyPr/>
          <a:lstStyle>
            <a:lvl1pPr>
              <a:defRPr/>
            </a:lvl1pPr>
          </a:lstStyle>
          <a:p>
            <a:endParaRPr kumimoji="0" lang="en-US"/>
          </a:p>
        </p:txBody>
      </p:sp>
      <p:sp>
        <p:nvSpPr>
          <p:cNvPr id="7" name="Slide Number Placeholder 6"/>
          <p:cNvSpPr>
            <a:spLocks noGrp="1"/>
          </p:cNvSpPr>
          <p:nvPr>
            <p:ph type="sldNum" sz="quarter" idx="12"/>
          </p:nvPr>
        </p:nvSpPr>
        <p:spPr/>
        <p:txBody>
          <a:bodyPr/>
          <a:lstStyle>
            <a:lvl1pPr>
              <a:defRPr/>
            </a:lvl1pPr>
          </a:lstStyle>
          <a:p>
            <a:fld id="{D5BBC35B-A44B-4119-B8DA-DE9E3DFADA20}" type="slidenum">
              <a:rPr kumimoji="0" lang="en-US" smtClean="0"/>
              <a:pPr/>
              <a:t>‹#›</a:t>
            </a:fld>
            <a:endParaRPr kumimoji="0"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331FC4B-2D51-4056-A0FE-8FA982E5DE3B}"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017E58-94EB-4487-A7B1-9BB2E8D89C2C}"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3142F17-DD05-4F4B-9A43-7662146657C6}"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E80841-8B9F-42CE-B409-7A654E11740B}"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2DFF46E-E6DE-4597-A140-2424FD3B7924}"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6CF98D-0C0B-4C1D-910D-07C8B1F65F69}"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5C205F-10D8-41BB-8806-7187B7C25994}"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1FAEBC-2EC2-479A-9F17-4A84E2822570}"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43FF32-37CE-4BA2-A64E-057A5F5734AB}"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F4AA3E-354D-4063-90EA-7D7BD58C3562}"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927100"/>
            <a:ext cx="8991600" cy="4495800"/>
            <a:chOff x="0" y="584"/>
            <a:chExt cx="5664" cy="2832"/>
          </a:xfrm>
        </p:grpSpPr>
        <p:sp>
          <p:nvSpPr>
            <p:cNvPr id="62467"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eaLnBrk="1" hangingPunct="1"/>
              <a:endParaRPr lang="en-US" sz="2400">
                <a:latin typeface="Times New Roman" pitchFamily="18" charset="0"/>
              </a:endParaRPr>
            </a:p>
          </p:txBody>
        </p:sp>
        <p:sp>
          <p:nvSpPr>
            <p:cNvPr id="62468"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62469"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62470"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endParaRPr lang="en-US"/>
            </a:p>
          </p:txBody>
        </p:sp>
      </p:grpSp>
      <p:sp>
        <p:nvSpPr>
          <p:cNvPr id="62471" name="Rectangle 7"/>
          <p:cNvSpPr>
            <a:spLocks noGrp="1" noChangeArrowheads="1"/>
          </p:cNvSpPr>
          <p:nvPr>
            <p:ph type="ctrTitle"/>
          </p:nvPr>
        </p:nvSpPr>
        <p:spPr>
          <a:xfrm>
            <a:off x="228600" y="1427163"/>
            <a:ext cx="8077200" cy="1609725"/>
          </a:xfrm>
        </p:spPr>
        <p:txBody>
          <a:bodyPr/>
          <a:lstStyle>
            <a:lvl1pPr>
              <a:defRPr sz="4600"/>
            </a:lvl1pPr>
          </a:lstStyle>
          <a:p>
            <a:r>
              <a:rPr lang="en-US" smtClean="0"/>
              <a:t>Click to edit Master title style</a:t>
            </a:r>
            <a:endParaRPr lang="en-US"/>
          </a:p>
        </p:txBody>
      </p:sp>
      <p:sp>
        <p:nvSpPr>
          <p:cNvPr id="6247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smtClean="0"/>
              <a:t>Click to edit Master subtitle style</a:t>
            </a:r>
            <a:endParaRPr lang="en-US"/>
          </a:p>
        </p:txBody>
      </p:sp>
      <p:sp>
        <p:nvSpPr>
          <p:cNvPr id="62473" name="Rectangle 9"/>
          <p:cNvSpPr>
            <a:spLocks noGrp="1" noChangeArrowheads="1"/>
          </p:cNvSpPr>
          <p:nvPr>
            <p:ph type="dt" sz="half" idx="2"/>
          </p:nvPr>
        </p:nvSpPr>
        <p:spPr>
          <a:xfrm>
            <a:off x="457200" y="6248400"/>
            <a:ext cx="2133600" cy="471488"/>
          </a:xfrm>
        </p:spPr>
        <p:txBody>
          <a:bodyPr/>
          <a:lstStyle>
            <a:lvl1pPr>
              <a:defRPr/>
            </a:lvl1pPr>
          </a:lstStyle>
          <a:p>
            <a:fld id="{D7949B0E-DB42-41EF-A4BA-562C93DE0868}" type="datetime1">
              <a:rPr lang="en-US"/>
              <a:pPr/>
              <a:t>12/11/2021</a:t>
            </a:fld>
            <a:endParaRPr lang="en-US"/>
          </a:p>
        </p:txBody>
      </p:sp>
      <p:sp>
        <p:nvSpPr>
          <p:cNvPr id="62474" name="Rectangle 10"/>
          <p:cNvSpPr>
            <a:spLocks noGrp="1" noChangeArrowheads="1"/>
          </p:cNvSpPr>
          <p:nvPr>
            <p:ph type="ftr" sz="quarter" idx="3"/>
          </p:nvPr>
        </p:nvSpPr>
        <p:spPr>
          <a:xfrm>
            <a:off x="3124200" y="6253163"/>
            <a:ext cx="2895600" cy="457200"/>
          </a:xfrm>
        </p:spPr>
        <p:txBody>
          <a:bodyPr/>
          <a:lstStyle>
            <a:lvl1pPr>
              <a:defRPr/>
            </a:lvl1pPr>
          </a:lstStyle>
          <a:p>
            <a:endParaRPr lang="en-US"/>
          </a:p>
        </p:txBody>
      </p:sp>
      <p:sp>
        <p:nvSpPr>
          <p:cNvPr id="62475" name="Rectangle 11"/>
          <p:cNvSpPr>
            <a:spLocks noGrp="1" noChangeArrowheads="1"/>
          </p:cNvSpPr>
          <p:nvPr>
            <p:ph type="sldNum" sz="quarter" idx="4"/>
          </p:nvPr>
        </p:nvSpPr>
        <p:spPr>
          <a:xfrm>
            <a:off x="6553200" y="6248400"/>
            <a:ext cx="2133600" cy="471488"/>
          </a:xfrm>
        </p:spPr>
        <p:txBody>
          <a:bodyPr/>
          <a:lstStyle>
            <a:lvl1pPr>
              <a:defRPr/>
            </a:lvl1pPr>
          </a:lstStyle>
          <a:p>
            <a:fld id="{40BD8BA2-7CC2-40DB-B753-A2EEAAEEB027}"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674D9DC-20B5-46AD-804F-2479E7FC5D53}"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499429-0043-40E2-94A3-05C1608EB463}"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F91960A-E995-47A1-A693-D073583B8924}"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3351AF-2098-4F22-A90F-237CD4242AB2}"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4E06D6E-3507-4E9E-8FCD-FB87FB1FB1D9}"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E0593D-2666-4271-9580-059D1A54A052}"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9B31783-D45A-4EC1-98BB-69ADC774B07E}"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7308E0C-BD7B-4B45-B0A2-7D153B4DA47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fld id="{544213AF-26F6-41FA-8D85-E2C5388D6E58}" type="datetimeFigureOut">
              <a:rPr lang="en-US" smtClean="0"/>
              <a:pPr/>
              <a:t>12/11/2021</a:t>
            </a:fld>
            <a:endParaRPr lang="en-US"/>
          </a:p>
        </p:txBody>
      </p:sp>
      <p:sp>
        <p:nvSpPr>
          <p:cNvPr id="8" name="Footer Placeholder 7"/>
          <p:cNvSpPr>
            <a:spLocks noGrp="1"/>
          </p:cNvSpPr>
          <p:nvPr>
            <p:ph type="ftr" sz="quarter" idx="11"/>
          </p:nvPr>
        </p:nvSpPr>
        <p:spPr/>
        <p:txBody>
          <a:bodyPr/>
          <a:lstStyle>
            <a:lvl1pPr>
              <a:defRPr/>
            </a:lvl1pPr>
          </a:lstStyle>
          <a:p>
            <a:endParaRPr kumimoji="0" lang="en-US"/>
          </a:p>
        </p:txBody>
      </p:sp>
      <p:sp>
        <p:nvSpPr>
          <p:cNvPr id="9" name="Slide Number Placeholder 8"/>
          <p:cNvSpPr>
            <a:spLocks noGrp="1"/>
          </p:cNvSpPr>
          <p:nvPr>
            <p:ph type="sldNum" sz="quarter" idx="12"/>
          </p:nvPr>
        </p:nvSpPr>
        <p:spPr/>
        <p:txBody>
          <a:bodyPr/>
          <a:lstStyle>
            <a:lvl1pPr>
              <a:defRPr/>
            </a:lvl1pPr>
          </a:lstStyle>
          <a:p>
            <a:fld id="{D5BBC35B-A44B-4119-B8DA-DE9E3DFADA20}" type="slidenum">
              <a:rPr kumimoji="0" lang="en-US" smtClean="0"/>
              <a:pPr/>
              <a:t>‹#›</a:t>
            </a:fld>
            <a:endParaRPr kumimoji="0"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2B3321E-CF4E-4A8F-8469-56CCCABC6648}"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189ED8-7430-495B-9B2A-7D6115B77C5D}"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AF4CAC5-1CC4-4F24-A7CD-D5EAA93D27D7}"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CFA1AF7-39CD-474D-9C3E-05EF9C8C1604}"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E7CA180-78A3-4EC6-A546-92A6BBA0F537}"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476E45-20F5-469F-96CB-2A0A4A1C91AC}"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E090C0B-4039-4F17-96F6-58D45F2827F5}"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842CE6-7129-4521-B821-F6B01ACC02B9}" type="slidenum">
              <a:rPr lang="en-US"/>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D04D44C-B4F4-460A-B9B9-528E57B58A5F}"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8A61A7-D81B-4FEB-8311-69547D904CF3}" type="slidenum">
              <a:rPr lang="en-US"/>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06BE83-7E15-4B62-9055-A47AAD461E77}"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ABDF68-5845-49E4-AC4C-CF434FB6D268}" type="slidenum">
              <a:rPr lang="en-US"/>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eaLnBrk="1" hangingPunct="1"/>
            <a:endParaRPr lang="en-US" sz="2400">
              <a:latin typeface="Times New Roman" pitchFamily="18" charset="0"/>
            </a:endParaRPr>
          </a:p>
        </p:txBody>
      </p:sp>
      <p:sp>
        <p:nvSpPr>
          <p:cNvPr id="67587" name="Rectangle 3"/>
          <p:cNvSpPr>
            <a:spLocks noGrp="1" noChangeArrowheads="1"/>
          </p:cNvSpPr>
          <p:nvPr>
            <p:ph type="ctrTitle"/>
          </p:nvPr>
        </p:nvSpPr>
        <p:spPr>
          <a:xfrm>
            <a:off x="762000" y="1371600"/>
            <a:ext cx="7696200" cy="2057400"/>
          </a:xfrm>
        </p:spPr>
        <p:txBody>
          <a:bodyPr/>
          <a:lstStyle>
            <a:lvl1pPr>
              <a:defRPr sz="5400"/>
            </a:lvl1pPr>
          </a:lstStyle>
          <a:p>
            <a:r>
              <a:rPr lang="en-US" smtClean="0"/>
              <a:t>Click to edit Master title style</a:t>
            </a:r>
            <a:endParaRPr lang="en-US"/>
          </a:p>
        </p:txBody>
      </p:sp>
      <p:sp>
        <p:nvSpPr>
          <p:cNvPr id="6758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smtClean="0"/>
              <a:t>Click to edit Master subtitle style</a:t>
            </a:r>
            <a:endParaRPr lang="en-US"/>
          </a:p>
        </p:txBody>
      </p:sp>
      <p:sp>
        <p:nvSpPr>
          <p:cNvPr id="67589" name="Rectangle 5"/>
          <p:cNvSpPr>
            <a:spLocks noGrp="1" noChangeArrowheads="1"/>
          </p:cNvSpPr>
          <p:nvPr>
            <p:ph type="dt" sz="half" idx="2"/>
          </p:nvPr>
        </p:nvSpPr>
        <p:spPr>
          <a:xfrm>
            <a:off x="457200" y="6248400"/>
            <a:ext cx="2133600" cy="457200"/>
          </a:xfrm>
        </p:spPr>
        <p:txBody>
          <a:bodyPr/>
          <a:lstStyle>
            <a:lvl1pPr>
              <a:defRPr/>
            </a:lvl1pPr>
          </a:lstStyle>
          <a:p>
            <a:fld id="{EE136316-4EFF-4267-A723-318680D44BFB}" type="datetime1">
              <a:rPr lang="en-US"/>
              <a:pPr/>
              <a:t>12/11/2021</a:t>
            </a:fld>
            <a:endParaRPr lang="en-US"/>
          </a:p>
        </p:txBody>
      </p:sp>
      <p:sp>
        <p:nvSpPr>
          <p:cNvPr id="67590" name="Rectangle 6"/>
          <p:cNvSpPr>
            <a:spLocks noGrp="1" noChangeArrowheads="1"/>
          </p:cNvSpPr>
          <p:nvPr>
            <p:ph type="ftr" sz="quarter" idx="3"/>
          </p:nvPr>
        </p:nvSpPr>
        <p:spPr/>
        <p:txBody>
          <a:bodyPr/>
          <a:lstStyle>
            <a:lvl1pPr>
              <a:defRPr/>
            </a:lvl1pPr>
          </a:lstStyle>
          <a:p>
            <a:endParaRPr lang="en-US"/>
          </a:p>
        </p:txBody>
      </p:sp>
      <p:sp>
        <p:nvSpPr>
          <p:cNvPr id="67591" name="Rectangle 7"/>
          <p:cNvSpPr>
            <a:spLocks noGrp="1" noChangeArrowheads="1"/>
          </p:cNvSpPr>
          <p:nvPr>
            <p:ph type="sldNum" sz="quarter" idx="4"/>
          </p:nvPr>
        </p:nvSpPr>
        <p:spPr>
          <a:xfrm>
            <a:off x="6553200" y="6248400"/>
            <a:ext cx="2133600" cy="457200"/>
          </a:xfrm>
        </p:spPr>
        <p:txBody>
          <a:bodyPr/>
          <a:lstStyle>
            <a:lvl1pPr>
              <a:defRPr b="1"/>
            </a:lvl1pPr>
          </a:lstStyle>
          <a:p>
            <a:fld id="{ED866E36-1D86-4425-9C04-D9A33AA41ECD}" type="slidenum">
              <a:rPr lang="en-US"/>
              <a:pPr/>
              <a:t>‹#›</a:t>
            </a:fld>
            <a:endParaRPr lang="en-US"/>
          </a:p>
        </p:txBody>
      </p:sp>
      <p:grpSp>
        <p:nvGrpSpPr>
          <p:cNvPr id="2" name="Group 8"/>
          <p:cNvGrpSpPr>
            <a:grpSpLocks/>
          </p:cNvGrpSpPr>
          <p:nvPr/>
        </p:nvGrpSpPr>
        <p:grpSpPr bwMode="auto">
          <a:xfrm>
            <a:off x="381000" y="304800"/>
            <a:ext cx="8391525" cy="5791200"/>
            <a:chOff x="240" y="192"/>
            <a:chExt cx="5286" cy="3648"/>
          </a:xfrm>
        </p:grpSpPr>
        <p:sp>
          <p:nvSpPr>
            <p:cNvPr id="67593"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endParaRPr lang="en-US" sz="2400">
                <a:latin typeface="Times New Roman" pitchFamily="18" charset="0"/>
              </a:endParaRPr>
            </a:p>
          </p:txBody>
        </p:sp>
        <p:sp>
          <p:nvSpPr>
            <p:cNvPr id="67594"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67595"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endParaRPr lang="en-US" sz="2400">
                <a:latin typeface="Times New Roman" pitchFamily="18" charset="0"/>
              </a:endParaRPr>
            </a:p>
          </p:txBody>
        </p:sp>
        <p:sp>
          <p:nvSpPr>
            <p:cNvPr id="67596"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67597"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endParaRPr lang="en-US"/>
            </a:p>
          </p:txBody>
        </p:sp>
        <p:sp>
          <p:nvSpPr>
            <p:cNvPr id="67598"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eaLnBrk="1" hangingPunct="1"/>
              <a:endParaRPr lang="en-US" sz="2400">
                <a:latin typeface="Times New Roman" pitchFamily="18" charset="0"/>
              </a:endParaRPr>
            </a:p>
          </p:txBody>
        </p:sp>
      </p:grpSp>
    </p:spTree>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34F8508-B2FF-4328-8D40-F0BDF40D00FF}"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C7BC89-DBC2-4943-AFCD-5BB2BAF37C58}" type="slidenum">
              <a:rPr lang="en-US"/>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0EAD791-12D1-43B0-81B6-3070ECFC7117}"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84FD4D-2274-4F4D-B2A3-7B0472490992}" type="slidenum">
              <a:rPr lang="en-US"/>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0352E9C-1390-4836-849B-9CB242F8C343}"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230FDD-0EC6-4C5F-A45B-51B14B2552D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fld id="{544213AF-26F6-41FA-8D85-E2C5388D6E58}" type="datetimeFigureOut">
              <a:rPr lang="en-US" smtClean="0"/>
              <a:pPr/>
              <a:t>12/11/2021</a:t>
            </a:fld>
            <a:endParaRPr lang="en-US"/>
          </a:p>
        </p:txBody>
      </p:sp>
      <p:sp>
        <p:nvSpPr>
          <p:cNvPr id="4" name="Footer Placeholder 3"/>
          <p:cNvSpPr>
            <a:spLocks noGrp="1"/>
          </p:cNvSpPr>
          <p:nvPr>
            <p:ph type="ftr" sz="quarter" idx="11"/>
          </p:nvPr>
        </p:nvSpPr>
        <p:spPr/>
        <p:txBody>
          <a:bodyPr/>
          <a:lstStyle>
            <a:lvl1pPr>
              <a:defRPr/>
            </a:lvl1pPr>
          </a:lstStyle>
          <a:p>
            <a:endParaRPr kumimoji="0" lang="en-US"/>
          </a:p>
        </p:txBody>
      </p:sp>
      <p:sp>
        <p:nvSpPr>
          <p:cNvPr id="5" name="Slide Number Placeholder 4"/>
          <p:cNvSpPr>
            <a:spLocks noGrp="1"/>
          </p:cNvSpPr>
          <p:nvPr>
            <p:ph type="sldNum" sz="quarter" idx="12"/>
          </p:nvPr>
        </p:nvSpPr>
        <p:spPr/>
        <p:txBody>
          <a:bodyPr/>
          <a:lstStyle>
            <a:lvl1pPr>
              <a:defRPr/>
            </a:lvl1pPr>
          </a:lstStyle>
          <a:p>
            <a:fld id="{D5BBC35B-A44B-4119-B8DA-DE9E3DFADA20}" type="slidenum">
              <a:rPr kumimoji="0" lang="en-US" smtClean="0"/>
              <a:pPr/>
              <a:t>‹#›</a:t>
            </a:fld>
            <a:endParaRPr kumimoji="0"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F903156-BDBF-4ADB-9D1B-30B648EEFD80}"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94A8E3-CA75-406E-8E0D-23B25A4A4060}" type="slidenum">
              <a:rPr lang="en-US"/>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8928015-2445-4C6A-A4C7-02E2DB37CE9E}"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9C9252-875E-4117-8F69-17F00506CA42}" type="slidenum">
              <a:rPr lang="en-US"/>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54D2C67-4395-4139-9B07-C7AFD299F477}"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012963E-8DB5-4803-98DC-6F08AF0014B9}" type="slidenum">
              <a:rPr lang="en-US"/>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92EA30-8511-42C8-9792-924C856C66CB}"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798594-D593-4CAE-9B03-3A06A041C839}" type="slidenum">
              <a:rPr lang="en-US"/>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82AB3B5-0E80-4783-8DA6-E5E16E5A4034}"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1D3DCA-D4D7-401D-AAC7-FDAA8E8EE344}" type="slidenum">
              <a:rPr lang="en-US"/>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CD3404C-A4D8-40DA-A1BE-3B89C8BB730C}"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49449A-DE76-4019-9356-0ED518C3E925}" type="slidenum">
              <a:rPr lang="en-US"/>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5E9EF0-09FE-4C7F-B0A7-E4840B175828}"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0DF45B-84B0-4BF9-8DA8-1F283E1F01A0}" type="slidenum">
              <a:rPr lang="en-US"/>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0658" name="Picture 2" descr="titlemaster_med"/>
          <p:cNvPicPr>
            <a:picLocks noChangeAspect="1" noChangeArrowheads="1"/>
          </p:cNvPicPr>
          <p:nvPr/>
        </p:nvPicPr>
        <p:blipFill>
          <a:blip r:embed="rId2" cstate="print"/>
          <a:srcRect/>
          <a:stretch>
            <a:fillRect/>
          </a:stretch>
        </p:blipFill>
        <p:spPr bwMode="ltGray">
          <a:xfrm>
            <a:off x="0" y="0"/>
            <a:ext cx="9144000" cy="6862763"/>
          </a:xfrm>
          <a:prstGeom prst="rect">
            <a:avLst/>
          </a:prstGeom>
          <a:noFill/>
        </p:spPr>
      </p:pic>
      <p:sp>
        <p:nvSpPr>
          <p:cNvPr id="70659" name="Rectangle 3"/>
          <p:cNvSpPr>
            <a:spLocks noGrp="1" noChangeArrowheads="1"/>
          </p:cNvSpPr>
          <p:nvPr>
            <p:ph type="dt" sz="half" idx="2"/>
          </p:nvPr>
        </p:nvSpPr>
        <p:spPr>
          <a:xfrm>
            <a:off x="304800" y="6248400"/>
            <a:ext cx="1905000" cy="457200"/>
          </a:xfrm>
        </p:spPr>
        <p:txBody>
          <a:bodyPr/>
          <a:lstStyle>
            <a:lvl1pPr>
              <a:defRPr/>
            </a:lvl1pPr>
          </a:lstStyle>
          <a:p>
            <a:fld id="{6333E484-9492-46ED-946C-9B6083F272DA}" type="datetime1">
              <a:rPr lang="en-US"/>
              <a:pPr/>
              <a:t>12/11/2021</a:t>
            </a:fld>
            <a:endParaRPr lang="en-US"/>
          </a:p>
        </p:txBody>
      </p:sp>
      <p:sp>
        <p:nvSpPr>
          <p:cNvPr id="70660" name="Rectangle 4"/>
          <p:cNvSpPr>
            <a:spLocks noGrp="1" noChangeArrowheads="1"/>
          </p:cNvSpPr>
          <p:nvPr>
            <p:ph type="ftr" sz="quarter" idx="3"/>
          </p:nvPr>
        </p:nvSpPr>
        <p:spPr/>
        <p:txBody>
          <a:bodyPr/>
          <a:lstStyle>
            <a:lvl1pPr>
              <a:defRPr/>
            </a:lvl1pPr>
          </a:lstStyle>
          <a:p>
            <a:endParaRPr lang="en-US"/>
          </a:p>
        </p:txBody>
      </p:sp>
      <p:sp>
        <p:nvSpPr>
          <p:cNvPr id="70661" name="Rectangle 5"/>
          <p:cNvSpPr>
            <a:spLocks noGrp="1" noChangeArrowheads="1"/>
          </p:cNvSpPr>
          <p:nvPr>
            <p:ph type="sldNum" sz="quarter" idx="4"/>
          </p:nvPr>
        </p:nvSpPr>
        <p:spPr>
          <a:xfrm>
            <a:off x="7010400" y="6248400"/>
            <a:ext cx="1905000" cy="457200"/>
          </a:xfrm>
        </p:spPr>
        <p:txBody>
          <a:bodyPr/>
          <a:lstStyle>
            <a:lvl1pPr>
              <a:defRPr/>
            </a:lvl1pPr>
          </a:lstStyle>
          <a:p>
            <a:fld id="{A2A3B2BA-9787-4726-A2D7-29F47B3164CB}" type="slidenum">
              <a:rPr lang="en-US"/>
              <a:pPr/>
              <a:t>‹#›</a:t>
            </a:fld>
            <a:endParaRPr lang="en-US"/>
          </a:p>
        </p:txBody>
      </p:sp>
      <p:sp>
        <p:nvSpPr>
          <p:cNvPr id="7066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7066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smtClean="0"/>
              <a:t>Click to edit Master title style</a:t>
            </a:r>
            <a:endParaRPr lang="en-US"/>
          </a:p>
        </p:txBody>
      </p:sp>
    </p:spTree>
  </p:cSld>
  <p:clrMapOvr>
    <a:masterClrMapping/>
  </p:clrMapOvr>
  <p:transition spd="slow"/>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D55236-BC44-4BE7-983B-39B844009CC2}"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708EA4-6BE2-4F4B-BD9D-CE98DCA86F7C}" type="slidenum">
              <a:rPr lang="en-US"/>
              <a:pPr/>
              <a:t>‹#›</a:t>
            </a:fld>
            <a:endParaRPr lang="en-US"/>
          </a:p>
        </p:txBody>
      </p:sp>
    </p:spTree>
  </p:cSld>
  <p:clrMapOvr>
    <a:masterClrMapping/>
  </p:clrMapOvr>
  <p:transition spd="slow"/>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1394B97-AACB-4F5B-B0F3-DC8384695EC5}"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710B5D-5FEF-4C33-9F48-E9D6C4308B51}" type="slidenum">
              <a:rPr lang="en-US"/>
              <a:pPr/>
              <a:t>‹#›</a:t>
            </a:fld>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44213AF-26F6-41FA-8D85-E2C5388D6E58}" type="datetimeFigureOut">
              <a:rPr lang="en-US" smtClean="0"/>
              <a:pPr/>
              <a:t>12/11/2021</a:t>
            </a:fld>
            <a:endParaRPr lang="en-US"/>
          </a:p>
        </p:txBody>
      </p:sp>
      <p:sp>
        <p:nvSpPr>
          <p:cNvPr id="3" name="Footer Placeholder 2"/>
          <p:cNvSpPr>
            <a:spLocks noGrp="1"/>
          </p:cNvSpPr>
          <p:nvPr>
            <p:ph type="ftr" sz="quarter" idx="11"/>
          </p:nvPr>
        </p:nvSpPr>
        <p:spPr/>
        <p:txBody>
          <a:bodyPr/>
          <a:lstStyle>
            <a:lvl1pPr>
              <a:defRPr/>
            </a:lvl1pPr>
          </a:lstStyle>
          <a:p>
            <a:endParaRPr kumimoji="0" lang="en-US"/>
          </a:p>
        </p:txBody>
      </p:sp>
      <p:sp>
        <p:nvSpPr>
          <p:cNvPr id="4" name="Slide Number Placeholder 3"/>
          <p:cNvSpPr>
            <a:spLocks noGrp="1"/>
          </p:cNvSpPr>
          <p:nvPr>
            <p:ph type="sldNum" sz="quarter" idx="12"/>
          </p:nvPr>
        </p:nvSpPr>
        <p:spPr/>
        <p:txBody>
          <a:bodyPr/>
          <a:lstStyle>
            <a:lvl1pPr>
              <a:defRPr/>
            </a:lvl1pPr>
          </a:lstStyle>
          <a:p>
            <a:fld id="{D5BBC35B-A44B-4119-B8DA-DE9E3DFADA20}" type="slidenum">
              <a:rPr kumimoji="0" lang="en-US" smtClean="0"/>
              <a:pPr/>
              <a:t>‹#›</a:t>
            </a:fld>
            <a:endParaRPr kumimoji="0"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80BB83-90E9-4BE4-B3FC-5D1F955BFDBA}"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DDCB80-197C-4DE9-A960-49C31D3AA624}" type="slidenum">
              <a:rPr lang="en-US"/>
              <a:pPr/>
              <a:t>‹#›</a:t>
            </a:fld>
            <a:endParaRPr lang="en-US"/>
          </a:p>
        </p:txBody>
      </p:sp>
    </p:spTree>
  </p:cSld>
  <p:clrMapOvr>
    <a:masterClrMapping/>
  </p:clrMapOvr>
  <p:transition spd="slow"/>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A4930AD-FE97-41CE-814D-B407B4994816}"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B52CF57-5D8F-4EB4-A780-C36975F0CE17}" type="slidenum">
              <a:rPr lang="en-US"/>
              <a:pPr/>
              <a:t>‹#›</a:t>
            </a:fld>
            <a:endParaRPr lang="en-US"/>
          </a:p>
        </p:txBody>
      </p:sp>
    </p:spTree>
  </p:cSld>
  <p:clrMapOvr>
    <a:masterClrMapping/>
  </p:clrMapOvr>
  <p:transition spd="slow"/>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9E35A0B-2334-4610-BCD4-158CD94D7663}"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7CE725-60C9-4785-B614-6D984F45672C}" type="slidenum">
              <a:rPr lang="en-US"/>
              <a:pPr/>
              <a:t>‹#›</a:t>
            </a:fld>
            <a:endParaRPr lang="en-US"/>
          </a:p>
        </p:txBody>
      </p:sp>
    </p:spTree>
  </p:cSld>
  <p:clrMapOvr>
    <a:masterClrMapping/>
  </p:clrMapOvr>
  <p:transition spd="slow"/>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7BB8420-24F4-44C5-9296-9E20A20DF210}"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CE9CC6-AF70-45AA-88C0-0429CEE505F1}" type="slidenum">
              <a:rPr lang="en-US"/>
              <a:pPr/>
              <a:t>‹#›</a:t>
            </a:fld>
            <a:endParaRPr lang="en-US"/>
          </a:p>
        </p:txBody>
      </p:sp>
    </p:spTree>
  </p:cSld>
  <p:clrMapOvr>
    <a:masterClrMapping/>
  </p:clrMapOvr>
  <p:transition spd="slow"/>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FE7B6F-0153-49B5-A508-47078B1C58A7}"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F0E9EE-D589-4719-B384-B134716A26C1}" type="slidenum">
              <a:rPr lang="en-US"/>
              <a:pPr/>
              <a:t>‹#›</a:t>
            </a:fld>
            <a:endParaRPr lang="en-US"/>
          </a:p>
        </p:txBody>
      </p:sp>
    </p:spTree>
  </p:cSld>
  <p:clrMapOvr>
    <a:masterClrMapping/>
  </p:clrMapOvr>
  <p:transition spd="slow"/>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35A1C99-D3E4-42DA-B59E-DC565C27B34B}"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ABABFD-1977-4ED5-AF26-01D7C23F5FBB}" type="slidenum">
              <a:rPr lang="en-US"/>
              <a:pPr/>
              <a:t>‹#›</a:t>
            </a:fld>
            <a:endParaRPr lang="en-US"/>
          </a:p>
        </p:txBody>
      </p:sp>
    </p:spTree>
  </p:cSld>
  <p:clrMapOvr>
    <a:masterClrMapping/>
  </p:clrMapOvr>
  <p:transition spd="slow"/>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687DFA-F187-4CB0-AF15-0DE4EEA8E5F9}"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B6AFD7-CBC0-4F5F-9A12-D30F6DF45196}" type="slidenum">
              <a:rPr lang="en-US"/>
              <a:pPr/>
              <a:t>‹#›</a:t>
            </a:fld>
            <a:endParaRPr lang="en-US"/>
          </a:p>
        </p:txBody>
      </p:sp>
    </p:spTree>
  </p:cSld>
  <p:clrMapOvr>
    <a:masterClrMapping/>
  </p:clrMapOvr>
  <p:transition spd="slow"/>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F1F95C-B012-4555-8329-6A24DA1614BD}"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2E37D7-E0CB-4B23-9B22-DB3E92ED7CE0}" type="slidenum">
              <a:rPr lang="en-US"/>
              <a:pPr/>
              <a:t>‹#›</a:t>
            </a:fld>
            <a:endParaRPr lang="en-US"/>
          </a:p>
        </p:txBody>
      </p:sp>
    </p:spTree>
  </p:cSld>
  <p:clrMapOvr>
    <a:masterClrMapping/>
  </p:clrMapOvr>
  <p:transition spd="slow"/>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990600"/>
            <a:ext cx="7772400" cy="1371600"/>
          </a:xfrm>
        </p:spPr>
        <p:txBody>
          <a:bodyPr/>
          <a:lstStyle>
            <a:lvl1pPr>
              <a:defRPr sz="4000"/>
            </a:lvl1pPr>
          </a:lstStyle>
          <a:p>
            <a:r>
              <a:rPr lang="en-US" smtClean="0"/>
              <a:t>Click to edit Master title style</a:t>
            </a:r>
            <a:endParaRPr lang="en-US"/>
          </a:p>
        </p:txBody>
      </p:sp>
      <p:sp>
        <p:nvSpPr>
          <p:cNvPr id="737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smtClean="0"/>
              <a:t>Click to edit Master subtitle style</a:t>
            </a:r>
            <a:endParaRPr lang="en-US"/>
          </a:p>
        </p:txBody>
      </p:sp>
      <p:sp>
        <p:nvSpPr>
          <p:cNvPr id="73732" name="Rectangle 4"/>
          <p:cNvSpPr>
            <a:spLocks noGrp="1" noChangeArrowheads="1"/>
          </p:cNvSpPr>
          <p:nvPr>
            <p:ph type="dt" sz="half" idx="2"/>
          </p:nvPr>
        </p:nvSpPr>
        <p:spPr>
          <a:xfrm>
            <a:off x="685800" y="6248400"/>
            <a:ext cx="1905000" cy="457200"/>
          </a:xfrm>
        </p:spPr>
        <p:txBody>
          <a:bodyPr/>
          <a:lstStyle>
            <a:lvl1pPr>
              <a:defRPr/>
            </a:lvl1pPr>
          </a:lstStyle>
          <a:p>
            <a:fld id="{2CD20BDB-1926-4268-835B-E85F9018808E}" type="datetime1">
              <a:rPr lang="en-US"/>
              <a:pPr/>
              <a:t>12/11/2021</a:t>
            </a:fld>
            <a:endParaRPr lang="en-US"/>
          </a:p>
        </p:txBody>
      </p:sp>
      <p:sp>
        <p:nvSpPr>
          <p:cNvPr id="73733"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73734" name="Rectangle 6"/>
          <p:cNvSpPr>
            <a:spLocks noGrp="1" noChangeArrowheads="1"/>
          </p:cNvSpPr>
          <p:nvPr>
            <p:ph type="sldNum" sz="quarter" idx="4"/>
          </p:nvPr>
        </p:nvSpPr>
        <p:spPr>
          <a:xfrm>
            <a:off x="6553200" y="6248400"/>
            <a:ext cx="1905000" cy="457200"/>
          </a:xfrm>
        </p:spPr>
        <p:txBody>
          <a:bodyPr/>
          <a:lstStyle>
            <a:lvl1pPr>
              <a:defRPr/>
            </a:lvl1pPr>
          </a:lstStyle>
          <a:p>
            <a:fld id="{8CE745CB-135E-4486-B425-67107967CCF6}" type="slidenum">
              <a:rPr lang="en-US"/>
              <a:pPr/>
              <a:t>‹#›</a:t>
            </a:fld>
            <a:endParaRPr lang="en-US"/>
          </a:p>
        </p:txBody>
      </p:sp>
      <p:sp>
        <p:nvSpPr>
          <p:cNvPr id="73735"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C979302-20F0-4E1E-8F52-BE846017BF32}"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6270CE-A83C-4E62-9A24-078CD5B5D26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44213AF-26F6-41FA-8D85-E2C5388D6E58}" type="datetimeFigureOut">
              <a:rPr lang="en-US" smtClean="0"/>
              <a:pPr/>
              <a:t>12/11/2021</a:t>
            </a:fld>
            <a:endParaRPr lang="en-US"/>
          </a:p>
        </p:txBody>
      </p:sp>
      <p:sp>
        <p:nvSpPr>
          <p:cNvPr id="6" name="Footer Placeholder 5"/>
          <p:cNvSpPr>
            <a:spLocks noGrp="1"/>
          </p:cNvSpPr>
          <p:nvPr>
            <p:ph type="ftr" sz="quarter" idx="11"/>
          </p:nvPr>
        </p:nvSpPr>
        <p:spPr/>
        <p:txBody>
          <a:bodyPr/>
          <a:lstStyle>
            <a:lvl1pPr>
              <a:defRPr/>
            </a:lvl1pPr>
          </a:lstStyle>
          <a:p>
            <a:endParaRPr kumimoji="0" lang="en-US"/>
          </a:p>
        </p:txBody>
      </p:sp>
      <p:sp>
        <p:nvSpPr>
          <p:cNvPr id="7" name="Slide Number Placeholder 6"/>
          <p:cNvSpPr>
            <a:spLocks noGrp="1"/>
          </p:cNvSpPr>
          <p:nvPr>
            <p:ph type="sldNum" sz="quarter" idx="12"/>
          </p:nvPr>
        </p:nvSpPr>
        <p:spPr/>
        <p:txBody>
          <a:bodyPr/>
          <a:lstStyle>
            <a:lvl1pPr>
              <a:defRPr/>
            </a:lvl1pPr>
          </a:lstStyle>
          <a:p>
            <a:fld id="{D5BBC35B-A44B-4119-B8DA-DE9E3DFADA20}" type="slidenum">
              <a:rPr kumimoji="0" lang="en-US" smtClean="0"/>
              <a:pPr/>
              <a:t>‹#›</a:t>
            </a:fld>
            <a:endParaRPr kumimoji="0"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836C950-6C9E-4A8C-BB50-5D6AB7D3F48C}"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B34D80-6E01-4212-869D-4E2FBCAD8676}" type="slidenum">
              <a:rPr lang="en-US"/>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9ECFC25-EECF-4189-A75F-98878F306BDC}"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7D1BE4-8E9E-409A-8392-E2A07B192042}" type="slidenum">
              <a:rPr lang="en-US"/>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DC803-70D1-441B-8CAC-98C378483E41}"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BA62AB8-9A7D-4882-BA41-4FFAAA015153}" type="slidenum">
              <a:rPr lang="en-US"/>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263A8C8-34C0-423B-8AE7-535C85DF4FD3}"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B5A095-487B-4CC2-BDDB-7FF0231E8560}" type="slidenum">
              <a:rPr lang="en-US"/>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8DE7118-973C-4E2D-A56C-16A4DFA743CC}"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81F0068-6011-4B44-8D2B-9530C3BE5577}" type="slidenum">
              <a:rPr lang="en-US"/>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4862EC-239F-4E50-BBDD-DEEA42647AAF}"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7BAC0F-5477-4A70-9F55-7BF8EE9D63FE}" type="slidenum">
              <a:rPr lang="en-US"/>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23838F-F838-463A-A8A3-A36B73AC6294}"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1609BA-BE5E-43D8-B53A-A629F6FB01BD}" type="slidenum">
              <a:rPr lang="en-US"/>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9DBE42-408E-4761-9740-517B019F8B6B}"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360EC3-3F8B-4CB6-B6B1-828101D8EE94}" type="slidenum">
              <a:rPr lang="en-US"/>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8C34D3-722D-4C1C-91B3-56396B234083}"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D63BD7-23CC-4779-95A8-CF5755A81FA0}" type="slidenum">
              <a:rPr lang="en-US"/>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9318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93188"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93190"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93191"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93192"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93193"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93194"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93195"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93196"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93197"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93198"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93199"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93200" name="Rectangle 16"/>
          <p:cNvSpPr>
            <a:spLocks noGrp="1" noChangeArrowheads="1"/>
          </p:cNvSpPr>
          <p:nvPr>
            <p:ph type="dt" sz="half" idx="2"/>
          </p:nvPr>
        </p:nvSpPr>
        <p:spPr>
          <a:xfrm>
            <a:off x="457200" y="6248400"/>
            <a:ext cx="2133600" cy="457200"/>
          </a:xfrm>
        </p:spPr>
        <p:txBody>
          <a:bodyPr/>
          <a:lstStyle>
            <a:lvl1pPr>
              <a:defRPr/>
            </a:lvl1pPr>
          </a:lstStyle>
          <a:p>
            <a:fld id="{B786B8A3-D7DA-480A-841D-BE4A4F7AF1E2}" type="datetime1">
              <a:rPr lang="en-US"/>
              <a:pPr/>
              <a:t>12/11/2021</a:t>
            </a:fld>
            <a:endParaRPr lang="en-US"/>
          </a:p>
        </p:txBody>
      </p:sp>
      <p:sp>
        <p:nvSpPr>
          <p:cNvPr id="93201" name="Rectangle 17"/>
          <p:cNvSpPr>
            <a:spLocks noGrp="1" noChangeArrowheads="1"/>
          </p:cNvSpPr>
          <p:nvPr>
            <p:ph type="ftr" sz="quarter" idx="3"/>
          </p:nvPr>
        </p:nvSpPr>
        <p:spPr/>
        <p:txBody>
          <a:bodyPr/>
          <a:lstStyle>
            <a:lvl1pPr>
              <a:defRPr/>
            </a:lvl1pPr>
          </a:lstStyle>
          <a:p>
            <a:endParaRPr lang="en-US"/>
          </a:p>
        </p:txBody>
      </p:sp>
      <p:sp>
        <p:nvSpPr>
          <p:cNvPr id="93202" name="Rectangle 18"/>
          <p:cNvSpPr>
            <a:spLocks noGrp="1" noChangeArrowheads="1"/>
          </p:cNvSpPr>
          <p:nvPr>
            <p:ph type="sldNum" sz="quarter" idx="4"/>
          </p:nvPr>
        </p:nvSpPr>
        <p:spPr/>
        <p:txBody>
          <a:bodyPr/>
          <a:lstStyle>
            <a:lvl1pPr>
              <a:defRPr/>
            </a:lvl1pPr>
          </a:lstStyle>
          <a:p>
            <a:fld id="{6A2F5C4C-D72C-4FA5-B5B6-B78FD8A078FE}" type="slidenum">
              <a:rPr lang="en-US"/>
              <a:pPr/>
              <a:t>‹#›</a:t>
            </a:fld>
            <a:endParaRPr lang="en-US"/>
          </a:p>
        </p:txBody>
      </p:sp>
      <p:sp>
        <p:nvSpPr>
          <p:cNvPr id="9320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9320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44213AF-26F6-41FA-8D85-E2C5388D6E58}" type="datetimeFigureOut">
              <a:rPr lang="en-US" smtClean="0"/>
              <a:pPr/>
              <a:t>12/11/2021</a:t>
            </a:fld>
            <a:endParaRPr lang="en-US">
              <a:solidFill>
                <a:schemeClr val="tx1"/>
              </a:solidFill>
            </a:endParaRPr>
          </a:p>
        </p:txBody>
      </p:sp>
      <p:sp>
        <p:nvSpPr>
          <p:cNvPr id="6" name="Footer Placeholder 5"/>
          <p:cNvSpPr>
            <a:spLocks noGrp="1"/>
          </p:cNvSpPr>
          <p:nvPr>
            <p:ph type="ftr" sz="quarter" idx="11"/>
          </p:nvPr>
        </p:nvSpPr>
        <p:spPr/>
        <p:txBody>
          <a:bodyPr/>
          <a:lstStyle>
            <a:lvl1pPr>
              <a:defRPr/>
            </a:lvl1p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lvl1pPr>
          </a:lstStyle>
          <a:p>
            <a:fld id="{D5BBC35B-A44B-4119-B8DA-DE9E3DFADA20}" type="slidenum">
              <a:rPr kumimoji="0" lang="en-US" smtClean="0"/>
              <a:pPr/>
              <a:t>‹#›</a:t>
            </a:fld>
            <a:endParaRPr kumimoji="0" lang="en-US">
              <a:solidFill>
                <a:schemeClr val="tx1"/>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956BC8E-D495-4AEF-AD53-AED4ED6A1DC4}"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E510AE08-5725-46F9-B7D2-2854CA9F49DE}" type="datetime1">
              <a:rPr lang="en-US"/>
              <a:pPr/>
              <a:t>12/11/2021</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5D1484E-A5D8-4759-B4FB-61D0B8D270C3}"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B44ECDBB-4C33-4A6C-9300-F6C21C6A3A69}" type="datetime1">
              <a:rPr lang="en-US"/>
              <a:pPr/>
              <a:t>12/11/2021</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F4CA72A-45D7-4E96-A535-E7BC4C8E50D7}"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4783AF9E-9B8E-4B03-AC73-02072C4C12F3}" type="datetime1">
              <a:rPr lang="en-US"/>
              <a:pPr/>
              <a:t>12/11/2021</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C05D98CF-9F9C-48A1-9B52-E89D425FDED3}"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66336DF9-03A0-4E8A-BB73-B51300A86299}" type="datetime1">
              <a:rPr lang="en-US"/>
              <a:pPr/>
              <a:t>12/11/2021</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897C5F81-460C-4222-A370-ECEC7525F96F}"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005DD522-2F5D-4A45-91D9-0699974A2591}" type="datetime1">
              <a:rPr lang="en-US"/>
              <a:pPr/>
              <a:t>12/11/2021</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355014BC-0DDC-4904-B965-8F3B279E996F}" type="slidenum">
              <a:rPr lang="en-US"/>
              <a:pPr/>
              <a:t>‹#›</a:t>
            </a:fld>
            <a:endParaRPr lang="en-US"/>
          </a:p>
        </p:txBody>
      </p:sp>
      <p:sp>
        <p:nvSpPr>
          <p:cNvPr id="4" name="Date Placeholder 3"/>
          <p:cNvSpPr>
            <a:spLocks noGrp="1"/>
          </p:cNvSpPr>
          <p:nvPr>
            <p:ph type="dt" sz="half" idx="12"/>
          </p:nvPr>
        </p:nvSpPr>
        <p:spPr/>
        <p:txBody>
          <a:bodyPr/>
          <a:lstStyle>
            <a:lvl1pPr>
              <a:defRPr/>
            </a:lvl1pPr>
          </a:lstStyle>
          <a:p>
            <a:fld id="{48246378-6FE1-4B11-BEA2-B6181C4AD676}" type="datetime1">
              <a:rPr lang="en-US"/>
              <a:pPr/>
              <a:t>12/11/2021</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A2494DD-1605-4D38-B2DC-CA801A55B706}"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DC1390E6-346D-4975-A179-444468A715CA}" type="datetime1">
              <a:rPr lang="en-US"/>
              <a:pPr/>
              <a:t>12/11/2021</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C30D0D1-AE8F-4B7E-8549-70C9D084C07F}"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26662333-C534-40E1-ABCC-8B76363853A1}" type="datetime1">
              <a:rPr lang="en-US"/>
              <a:pPr/>
              <a:t>12/11/2021</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C4854CA-4C31-4764-8F3A-E33E1B3DA2A9}"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04BDFE76-F0A8-4CFA-AB0B-84B674766F1B}" type="datetime1">
              <a:rPr lang="en-US"/>
              <a:pPr/>
              <a:t>12/11/2021</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AC4A3A6-429B-44A1-BD81-4FCEDE9A695C}"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E55C11C0-2C38-4332-A366-C224DED6B88F}" type="datetime1">
              <a:rPr lang="en-US"/>
              <a:pPr/>
              <a:t>12/11/2021</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lvl1pPr>
              <a:defRPr/>
            </a:lvl1pPr>
          </a:lstStyle>
          <a:p>
            <a:endParaRPr kumimoji="0" lang="en-US"/>
          </a:p>
        </p:txBody>
      </p:sp>
      <p:sp>
        <p:nvSpPr>
          <p:cNvPr id="6" name="Slide Number Placeholder 5"/>
          <p:cNvSpPr>
            <a:spLocks noGrp="1"/>
          </p:cNvSpPr>
          <p:nvPr>
            <p:ph type="sldNum" sz="quarter" idx="12"/>
          </p:nvPr>
        </p:nvSpPr>
        <p:spPr/>
        <p:txBody>
          <a:bodyPr/>
          <a:lstStyle>
            <a:lvl1pPr>
              <a:defRPr/>
            </a:lvl1pPr>
          </a:lstStyle>
          <a:p>
            <a:fld id="{D5BBC35B-A44B-4119-B8DA-DE9E3DFADA20}" type="slidenum">
              <a:rPr kumimoji="0" lang="en-US" smtClean="0"/>
              <a:pPr/>
              <a:t>‹#›</a:t>
            </a:fld>
            <a:endParaRPr kumimoji="0"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157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157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157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157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157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157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157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1572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smtClean="0"/>
              <a:t>Click to edit Master title style</a:t>
            </a:r>
            <a:endParaRPr lang="en-US"/>
          </a:p>
        </p:txBody>
      </p:sp>
      <p:sp>
        <p:nvSpPr>
          <p:cNvPr id="11572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15724" name="Rectangle 12"/>
          <p:cNvSpPr>
            <a:spLocks noGrp="1" noChangeArrowheads="1"/>
          </p:cNvSpPr>
          <p:nvPr>
            <p:ph type="dt" sz="quarter" idx="2"/>
          </p:nvPr>
        </p:nvSpPr>
        <p:spPr/>
        <p:txBody>
          <a:bodyPr/>
          <a:lstStyle>
            <a:lvl1pPr>
              <a:defRPr/>
            </a:lvl1pPr>
          </a:lstStyle>
          <a:p>
            <a:fld id="{0F3A8391-AB88-4B8E-8B40-5E5863678199}" type="datetime1">
              <a:rPr lang="en-US"/>
              <a:pPr/>
              <a:t>12/11/2021</a:t>
            </a:fld>
            <a:endParaRPr lang="en-US"/>
          </a:p>
        </p:txBody>
      </p:sp>
      <p:sp>
        <p:nvSpPr>
          <p:cNvPr id="115725" name="Rectangle 13"/>
          <p:cNvSpPr>
            <a:spLocks noGrp="1" noChangeArrowheads="1"/>
          </p:cNvSpPr>
          <p:nvPr>
            <p:ph type="ftr" sz="quarter" idx="3"/>
          </p:nvPr>
        </p:nvSpPr>
        <p:spPr/>
        <p:txBody>
          <a:bodyPr/>
          <a:lstStyle>
            <a:lvl1pPr>
              <a:defRPr/>
            </a:lvl1pPr>
          </a:lstStyle>
          <a:p>
            <a:endParaRPr lang="en-US"/>
          </a:p>
        </p:txBody>
      </p:sp>
      <p:sp>
        <p:nvSpPr>
          <p:cNvPr id="115726" name="Rectangle 14"/>
          <p:cNvSpPr>
            <a:spLocks noGrp="1" noChangeArrowheads="1"/>
          </p:cNvSpPr>
          <p:nvPr>
            <p:ph type="sldNum" sz="quarter" idx="4"/>
          </p:nvPr>
        </p:nvSpPr>
        <p:spPr/>
        <p:txBody>
          <a:bodyPr/>
          <a:lstStyle>
            <a:lvl1pPr>
              <a:defRPr/>
            </a:lvl1pPr>
          </a:lstStyle>
          <a:p>
            <a:fld id="{BF493461-B89E-4F43-9224-C060DD540EB7}" type="slidenum">
              <a:rPr lang="en-US"/>
              <a:pPr/>
              <a:t>‹#›</a:t>
            </a:fld>
            <a:endParaRPr lang="en-US"/>
          </a:p>
        </p:txBody>
      </p:sp>
    </p:spTree>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484311-BF43-4AB8-B632-BF86C9D65ED9}"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3C157C-97DA-4DB8-8697-142209E8C439}" type="slidenum">
              <a:rPr lang="en-US"/>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848B2C7-4CD3-40E8-B8CE-0A3A360A575F}"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D0F30B-D8F8-434E-A690-F6EBCC8933AD}" type="slidenum">
              <a:rPr lang="en-US"/>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5824AF1-8893-4B4F-A633-975E6BDD9746}"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893960-BEDA-4E2F-B8D3-A455757392D7}" type="slidenum">
              <a:rPr lang="en-US"/>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BDDA4DF-6BC5-4DEA-89E2-878DE4E50AA6}"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F8FA88-DAF6-4C98-BC1A-7110C1C20C62}" type="slidenum">
              <a:rPr lang="en-US"/>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D5E3B35-E63D-443E-BC0A-02836B9F6A62}"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D3B69E0-F376-43F1-8501-A9B4A78B12A7}" type="slidenum">
              <a:rPr lang="en-US"/>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A01469-3AD5-4D4A-A90C-990A11137C99}"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497E58-3E96-4351-B35B-5BF3C03E1F18}" type="slidenum">
              <a:rPr lang="en-US"/>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F6F6AAA-1E19-42D1-ADF6-E5449E78E2FE}"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E3B3C7-154A-4045-AE19-0A9CCBC256A9}" type="slidenum">
              <a:rPr lang="en-US"/>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774E3C1-24C4-4674-9BDC-C10913D30878}"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E313FD-02E2-4650-88AF-8BE7C4988F3D}" type="slidenum">
              <a:rPr lang="en-US"/>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D06A1F7-C9F1-49AB-A4AF-07C679B95F55}"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24FEBC-C22A-4F19-AC29-022BC2A59DA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lvl1pPr>
              <a:defRPr/>
            </a:lvl1pPr>
          </a:lstStyle>
          <a:p>
            <a:endParaRPr kumimoji="0" lang="en-US"/>
          </a:p>
        </p:txBody>
      </p:sp>
      <p:sp>
        <p:nvSpPr>
          <p:cNvPr id="6" name="Slide Number Placeholder 5"/>
          <p:cNvSpPr>
            <a:spLocks noGrp="1"/>
          </p:cNvSpPr>
          <p:nvPr>
            <p:ph type="sldNum" sz="quarter" idx="12"/>
          </p:nvPr>
        </p:nvSpPr>
        <p:spPr/>
        <p:txBody>
          <a:bodyPr/>
          <a:lstStyle>
            <a:lvl1pPr>
              <a:defRPr/>
            </a:lvl1pPr>
          </a:lstStyle>
          <a:p>
            <a:fld id="{D5BBC35B-A44B-4119-B8DA-DE9E3DFADA20}" type="slidenum">
              <a:rPr kumimoji="0" lang="en-US" smtClean="0"/>
              <a:pPr/>
              <a:t>‹#›</a:t>
            </a:fld>
            <a:endParaRPr kumimoji="0"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38A106-D1D3-48DC-A88A-59F9F2CBB8A1}"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C6E571-001B-4DA6-B6BD-D30A920E8D5C}" type="slidenum">
              <a:rPr lang="en-US"/>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7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1177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11776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117765" name="Rectangle 5"/>
          <p:cNvSpPr>
            <a:spLocks noGrp="1" noChangeArrowheads="1"/>
          </p:cNvSpPr>
          <p:nvPr>
            <p:ph type="ftr" sz="quarter" idx="3"/>
          </p:nvPr>
        </p:nvSpPr>
        <p:spPr/>
        <p:txBody>
          <a:bodyPr/>
          <a:lstStyle>
            <a:lvl1pPr>
              <a:defRPr/>
            </a:lvl1pPr>
          </a:lstStyle>
          <a:p>
            <a:endParaRPr lang="en-US"/>
          </a:p>
        </p:txBody>
      </p:sp>
      <p:sp>
        <p:nvSpPr>
          <p:cNvPr id="117766" name="Rectangle 6"/>
          <p:cNvSpPr>
            <a:spLocks noGrp="1" noChangeArrowheads="1"/>
          </p:cNvSpPr>
          <p:nvPr>
            <p:ph type="sldNum" sz="quarter" idx="4"/>
          </p:nvPr>
        </p:nvSpPr>
        <p:spPr/>
        <p:txBody>
          <a:bodyPr/>
          <a:lstStyle>
            <a:lvl1pPr>
              <a:defRPr/>
            </a:lvl1pPr>
          </a:lstStyle>
          <a:p>
            <a:fld id="{3B18FC54-DBC7-460D-AEE0-59C092341C11}" type="slidenum">
              <a:rPr lang="en-US"/>
              <a:pPr/>
              <a:t>‹#›</a:t>
            </a:fld>
            <a:endParaRPr lang="en-US"/>
          </a:p>
        </p:txBody>
      </p:sp>
      <p:sp>
        <p:nvSpPr>
          <p:cNvPr id="117767" name="Rectangle 7"/>
          <p:cNvSpPr>
            <a:spLocks noGrp="1" noChangeArrowheads="1"/>
          </p:cNvSpPr>
          <p:nvPr>
            <p:ph type="dt" sz="quarter" idx="2"/>
          </p:nvPr>
        </p:nvSpPr>
        <p:spPr/>
        <p:txBody>
          <a:bodyPr/>
          <a:lstStyle>
            <a:lvl1pPr>
              <a:defRPr/>
            </a:lvl1pPr>
          </a:lstStyle>
          <a:p>
            <a:fld id="{7404CBFF-5DFC-42B8-BC3C-D0D5D01DAC48}" type="datetime1">
              <a:rPr lang="en-US"/>
              <a:pPr/>
              <a:t>12/11/2021</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309887-FC06-465F-AC6E-4352A54FA47B}"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6E9DE1-DC4F-4A1E-B621-88D982711550}" type="slidenum">
              <a:rPr lang="en-US"/>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D0D0719-1DBD-4BA8-A5F1-540FC9C871BF}"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090369-2EAA-4EDE-A4FC-258400E8663F}" type="slidenum">
              <a:rPr lang="en-US"/>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AE3A734-B9F5-4F4A-82AD-1998D8B6D625}"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D3025C-3CE0-4F5E-ACD0-87CEC3B8CF14}" type="slidenum">
              <a:rPr lang="en-US"/>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E2F067E-6283-492B-9F54-5686CF9F2AD2}"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F41F5BF-8FEA-49A3-A336-CA88BD7722A8}" type="slidenum">
              <a:rPr lang="en-US"/>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47F49FF-8D8B-4BD2-886A-F5E1D22D0D7D}"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BA74A7-3371-4117-B8B9-79FAE8917D80}" type="slidenum">
              <a:rPr lang="en-US"/>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329F153-187B-4046-A3B3-D8C6F057AD3F}"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ED917A-799A-45A3-8076-587888FE0371}" type="slidenum">
              <a:rPr lang="en-US"/>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87ED789-46BB-43F9-A345-BB041106DADC}"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9DF768-D026-4B6D-85CE-4433A7F2BD28}" type="slidenum">
              <a:rPr lang="en-US"/>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24F13F4-7F96-46EE-9076-2C319DD7A899}"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D4BC62-0D51-4532-A92B-BBD442D423D7}"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12/11/2021</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97845A-4C75-41D6-9458-BE7E3036CC83}"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FD953C-B441-4DC4-A05D-72D7F4AFDAF1}" type="slidenum">
              <a:rPr lang="en-US"/>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679E2E-1AD4-4B96-BF56-E65DC6EB0528}"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5AC200-4C7E-40C8-BFFA-1FAA6FB76DC2}" type="slidenum">
              <a:rPr lang="en-US"/>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882"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12288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US" altLang="en-US"/>
          </a:p>
        </p:txBody>
      </p:sp>
      <p:sp>
        <p:nvSpPr>
          <p:cNvPr id="1228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US" altLang="en-US"/>
          </a:p>
        </p:txBody>
      </p:sp>
      <p:sp>
        <p:nvSpPr>
          <p:cNvPr id="122885" name="Rectangle 5"/>
          <p:cNvSpPr>
            <a:spLocks noGrp="1" noChangeArrowheads="1"/>
          </p:cNvSpPr>
          <p:nvPr>
            <p:ph type="dt" sz="half" idx="2"/>
          </p:nvPr>
        </p:nvSpPr>
        <p:spPr/>
        <p:txBody>
          <a:bodyPr/>
          <a:lstStyle>
            <a:lvl1pPr>
              <a:defRPr/>
            </a:lvl1pPr>
          </a:lstStyle>
          <a:p>
            <a:fld id="{B72502A0-BD25-431B-BFF2-92E6A5E9B5C9}" type="datetime1">
              <a:rPr lang="en-US"/>
              <a:pPr/>
              <a:t>12/11/2021</a:t>
            </a:fld>
            <a:endParaRPr lang="en-US" altLang="en-US"/>
          </a:p>
        </p:txBody>
      </p:sp>
      <p:sp>
        <p:nvSpPr>
          <p:cNvPr id="122886" name="Rectangle 6"/>
          <p:cNvSpPr>
            <a:spLocks noGrp="1" noChangeArrowheads="1"/>
          </p:cNvSpPr>
          <p:nvPr>
            <p:ph type="ftr" sz="quarter" idx="3"/>
          </p:nvPr>
        </p:nvSpPr>
        <p:spPr/>
        <p:txBody>
          <a:bodyPr/>
          <a:lstStyle>
            <a:lvl1pPr>
              <a:defRPr/>
            </a:lvl1pPr>
          </a:lstStyle>
          <a:p>
            <a:endParaRPr lang="en-US" altLang="en-US"/>
          </a:p>
        </p:txBody>
      </p:sp>
      <p:sp>
        <p:nvSpPr>
          <p:cNvPr id="122887" name="Rectangle 7"/>
          <p:cNvSpPr>
            <a:spLocks noGrp="1" noChangeArrowheads="1"/>
          </p:cNvSpPr>
          <p:nvPr>
            <p:ph type="sldNum" sz="quarter" idx="4"/>
          </p:nvPr>
        </p:nvSpPr>
        <p:spPr/>
        <p:txBody>
          <a:bodyPr/>
          <a:lstStyle>
            <a:lvl1pPr>
              <a:defRPr/>
            </a:lvl1pPr>
          </a:lstStyle>
          <a:p>
            <a:fld id="{B96A501F-93FC-42FC-874D-EECEB39801CC}" type="slidenum">
              <a:rPr lang="en-US" altLang="en-US"/>
              <a:pPr/>
              <a:t>‹#›</a:t>
            </a:fld>
            <a:endParaRPr lang="en-US" altLang="en-US"/>
          </a:p>
        </p:txBody>
      </p:sp>
      <p:grpSp>
        <p:nvGrpSpPr>
          <p:cNvPr id="2" name="Group 8"/>
          <p:cNvGrpSpPr>
            <a:grpSpLocks/>
          </p:cNvGrpSpPr>
          <p:nvPr/>
        </p:nvGrpSpPr>
        <p:grpSpPr bwMode="auto">
          <a:xfrm>
            <a:off x="7493000" y="2992438"/>
            <a:ext cx="1338263" cy="2189162"/>
            <a:chOff x="4704" y="1885"/>
            <a:chExt cx="843" cy="1379"/>
          </a:xfrm>
        </p:grpSpPr>
        <p:sp>
          <p:nvSpPr>
            <p:cNvPr id="122889"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122890"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122891"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122892"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122893"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122894"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122895"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122896"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122897"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122898"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22899"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22900"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122901"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122902"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22903"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22904"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122905"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22906"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22907"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22908"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22909"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122910"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122911"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22912"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22913"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122914"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22915"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22916"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22917"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22918"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122919"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122920"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2B75136-B69E-4417-BD66-055067F08348}" type="datetime1">
              <a:rPr lang="en-US"/>
              <a:pPr/>
              <a:t>12/11/2021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F4327A-3AE8-41D6-BD8C-CE1895AD2667}" type="slidenum">
              <a:rPr lang="en-US" altLang="en-US"/>
              <a:pPr/>
              <a:t>‹#›</a:t>
            </a:fld>
            <a:endParaRPr lang="en-US"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4CCDF77-8B98-46A9-A383-A73040255F49}" type="datetime1">
              <a:rPr lang="en-US"/>
              <a:pPr/>
              <a:t>12/11/2021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33A4B2-3AEA-4B57-8580-E4752559DAB7}" type="slidenum">
              <a:rPr lang="en-US" altLang="en-US"/>
              <a:pPr/>
              <a:t>‹#›</a:t>
            </a:fld>
            <a:endParaRPr lang="en-US"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D14EEDA-CE7A-4216-9AE6-EAF881920816}" type="datetime1">
              <a:rPr lang="en-US"/>
              <a:pPr/>
              <a:t>12/11/2021</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CB4130C-4FE9-4D6A-8972-D043BCDB655A}" type="slidenum">
              <a:rPr lang="en-US" altLang="en-US"/>
              <a:pPr/>
              <a:t>‹#›</a:t>
            </a:fld>
            <a:endParaRPr lang="en-US"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C037912-F3A2-4169-BE14-F21640BF8998}" type="datetime1">
              <a:rPr lang="en-US"/>
              <a:pPr/>
              <a:t>12/11/2021</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0299975-3050-4DBF-9718-86D5EAFCBB50}" type="slidenum">
              <a:rPr lang="en-US" altLang="en-US"/>
              <a:pPr/>
              <a:t>‹#›</a:t>
            </a:fld>
            <a:endParaRPr lang="en-US"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4C52F02-2D29-47A8-A985-7CC4F66F28CB}" type="datetime1">
              <a:rPr lang="en-US"/>
              <a:pPr/>
              <a:t>12/11/2021</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A286204-AB0E-4766-817B-1455340E6B69}" type="slidenum">
              <a:rPr lang="en-US" altLang="en-US"/>
              <a:pPr/>
              <a:t>‹#›</a:t>
            </a:fld>
            <a:endParaRPr lang="en-US"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4191E5F-AE75-4794-BA23-83D9C4BF3099}" type="datetime1">
              <a:rPr lang="en-US"/>
              <a:pPr/>
              <a:t>12/11/2021</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3BE226C-9A9D-4BEC-B865-3213923169F8}" type="slidenum">
              <a:rPr lang="en-US" altLang="en-US"/>
              <a:pPr/>
              <a:t>‹#›</a:t>
            </a:fld>
            <a:endParaRPr lang="en-US"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ACED946-F8B9-4BAF-AC87-7A83F295AC2B}" type="datetime1">
              <a:rPr lang="en-US"/>
              <a:pPr/>
              <a:t>12/11/2021</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90E274E-257D-4231-A263-A5C3AA3406CC}"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7D348B8-F049-470E-BC79-8D8F279F6532}" type="datetime1">
              <a:rPr lang="en-US"/>
              <a:pPr/>
              <a:t>12/11/2021</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9619AC1-FF12-4416-8CAA-C5BBB907F77C}" type="slidenum">
              <a:rPr lang="en-US" altLang="en-US"/>
              <a:pPr/>
              <a:t>‹#›</a:t>
            </a:fld>
            <a:endParaRPr lang="en-US"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17B449-A1DE-4FA8-9DC8-619F5CBC328B}" type="datetime1">
              <a:rPr lang="en-US"/>
              <a:pPr/>
              <a:t>12/11/2021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3F158B-5921-4532-ACA4-DDE9075B79C5}" type="slidenum">
              <a:rPr lang="en-US" altLang="en-US"/>
              <a:pPr/>
              <a:t>‹#›</a:t>
            </a:fld>
            <a:endParaRPr lang="en-US"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30AA06-EB9D-4E6B-833B-0C45BE241994}" type="datetime1">
              <a:rPr lang="en-US"/>
              <a:pPr/>
              <a:t>12/11/2021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021AED8-C610-408A-8790-A9548238885D}" type="slidenum">
              <a:rPr lang="en-US" altLang="en-US"/>
              <a:pPr/>
              <a:t>‹#›</a:t>
            </a:fld>
            <a:endParaRPr lang="en-US"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12697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2698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126981"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 name="Group 6"/>
          <p:cNvGrpSpPr>
            <a:grpSpLocks/>
          </p:cNvGrpSpPr>
          <p:nvPr/>
        </p:nvGrpSpPr>
        <p:grpSpPr bwMode="auto">
          <a:xfrm>
            <a:off x="-1588" y="6034088"/>
            <a:ext cx="7845426" cy="850900"/>
            <a:chOff x="0" y="3792"/>
            <a:chExt cx="4942" cy="536"/>
          </a:xfrm>
        </p:grpSpPr>
        <p:sp>
          <p:nvSpPr>
            <p:cNvPr id="12698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 name="Group 8"/>
            <p:cNvGrpSpPr>
              <a:grpSpLocks/>
            </p:cNvGrpSpPr>
            <p:nvPr userDrawn="1"/>
          </p:nvGrpSpPr>
          <p:grpSpPr bwMode="auto">
            <a:xfrm>
              <a:off x="2486" y="3792"/>
              <a:ext cx="2456" cy="536"/>
              <a:chOff x="2486" y="3792"/>
              <a:chExt cx="2456" cy="536"/>
            </a:xfrm>
          </p:grpSpPr>
          <p:sp>
            <p:nvSpPr>
              <p:cNvPr id="126985"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2698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12698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12698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12698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12699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 name="Group 15"/>
          <p:cNvGrpSpPr>
            <a:grpSpLocks/>
          </p:cNvGrpSpPr>
          <p:nvPr/>
        </p:nvGrpSpPr>
        <p:grpSpPr bwMode="auto">
          <a:xfrm>
            <a:off x="627063" y="6021388"/>
            <a:ext cx="5684837" cy="849312"/>
            <a:chOff x="395" y="3793"/>
            <a:chExt cx="3581" cy="535"/>
          </a:xfrm>
        </p:grpSpPr>
        <p:sp>
          <p:nvSpPr>
            <p:cNvPr id="126992"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126993"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126994"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126995"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126996"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126997"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12699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smtClean="0"/>
              <a:t>Click to edit Master title style</a:t>
            </a:r>
            <a:endParaRPr lang="en-US"/>
          </a:p>
        </p:txBody>
      </p:sp>
      <p:sp>
        <p:nvSpPr>
          <p:cNvPr id="12699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smtClean="0"/>
              <a:t>Click to edit Master subtitle style</a:t>
            </a:r>
            <a:endParaRPr lang="en-US"/>
          </a:p>
        </p:txBody>
      </p:sp>
      <p:sp>
        <p:nvSpPr>
          <p:cNvPr id="127000" name="Rectangle 24"/>
          <p:cNvSpPr>
            <a:spLocks noGrp="1" noChangeArrowheads="1"/>
          </p:cNvSpPr>
          <p:nvPr>
            <p:ph type="dt" sz="quarter" idx="2"/>
          </p:nvPr>
        </p:nvSpPr>
        <p:spPr/>
        <p:txBody>
          <a:bodyPr/>
          <a:lstStyle>
            <a:lvl1pPr>
              <a:defRPr/>
            </a:lvl1pPr>
          </a:lstStyle>
          <a:p>
            <a:fld id="{EEC3171D-A396-4FB5-908F-72743F88D5DA}" type="datetime1">
              <a:rPr lang="en-US"/>
              <a:pPr/>
              <a:t>12/11/2021</a:t>
            </a:fld>
            <a:endParaRPr lang="en-US"/>
          </a:p>
        </p:txBody>
      </p:sp>
      <p:sp>
        <p:nvSpPr>
          <p:cNvPr id="127001" name="Rectangle 25"/>
          <p:cNvSpPr>
            <a:spLocks noGrp="1" noChangeArrowheads="1"/>
          </p:cNvSpPr>
          <p:nvPr>
            <p:ph type="sldNum" sz="quarter" idx="4"/>
          </p:nvPr>
        </p:nvSpPr>
        <p:spPr/>
        <p:txBody>
          <a:bodyPr/>
          <a:lstStyle>
            <a:lvl1pPr>
              <a:defRPr/>
            </a:lvl1pPr>
          </a:lstStyle>
          <a:p>
            <a:fld id="{BAA265BB-57B0-4473-BF18-8BB11F44E770}" type="slidenum">
              <a:rPr lang="en-US"/>
              <a:pPr/>
              <a:t>‹#›</a:t>
            </a:fld>
            <a:endParaRPr lang="en-US"/>
          </a:p>
        </p:txBody>
      </p:sp>
      <p:sp>
        <p:nvSpPr>
          <p:cNvPr id="127002"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3199D3-27B8-44AE-92F8-E814A2A4FC22}"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F49867-B66F-46C1-AB0C-025F5FFD10C0}" type="slidenum">
              <a:rPr lang="en-US"/>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A9F52D1-3DF9-454F-841D-214D38597D5C}"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A5A991-64C9-4607-9BD9-3969D04BCB45}" type="slidenum">
              <a:rPr lang="en-US"/>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F62CAD2-90EF-43F7-8EDF-A75515F1BFC0}"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B93B95-7FEA-4122-B3DE-3F6BD30AAF90}" type="slidenum">
              <a:rPr lang="en-US"/>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266CC84-3C17-4D00-A165-9CACAE0C766A}"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DA299B-C3A1-4DA1-9251-7E440334E9A5}" type="slidenum">
              <a:rPr lang="en-US"/>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5F745D9-27C1-4639-93D9-CF193B97B06B}"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6365B44-D4B2-42DB-A20D-305CC4A7C84B}" type="slidenum">
              <a:rPr lang="en-US"/>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8020376-A81C-448C-9B73-3F58E2429B73}"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4126B2-A1C5-450E-B68A-D367AB1E96BF}"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94A79D5-1C6E-4EDE-932D-D55736174B4A}"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5D9189-0B65-4E18-92DE-08B5C41320FB}" type="slidenum">
              <a:rPr lang="en-US"/>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044C3D4-CB0D-461A-9472-2B9B00FC1CB8}"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C5D4F9-37E1-4C30-A0D7-5CBA8DE455AB}" type="slidenum">
              <a:rPr lang="en-US"/>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A45DAC-48F6-47E6-A74E-B8C92E134831}"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9786F3-A2A3-4AD3-88AC-05D2D5EBB043}" type="slidenum">
              <a:rPr lang="en-US"/>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129766-7FE3-47E5-AB75-5CAF8F292D7B}"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A761FD-9543-45AA-B684-70C2E0F8BEF5}" type="slidenum">
              <a:rPr lang="en-US"/>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5053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5053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053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053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053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053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053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053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053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5054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5054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5054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5054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5054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5054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5054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054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5054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50549" name="Rectangle 21"/>
          <p:cNvSpPr>
            <a:spLocks noGrp="1" noChangeArrowheads="1"/>
          </p:cNvSpPr>
          <p:nvPr>
            <p:ph type="ctrTitle" sz="quarter"/>
          </p:nvPr>
        </p:nvSpPr>
        <p:spPr>
          <a:xfrm>
            <a:off x="685800" y="1828800"/>
            <a:ext cx="7772400" cy="1736725"/>
          </a:xfrm>
        </p:spPr>
        <p:txBody>
          <a:bodyPr/>
          <a:lstStyle>
            <a:lvl1pPr>
              <a:defRPr sz="5400"/>
            </a:lvl1pPr>
          </a:lstStyle>
          <a:p>
            <a:r>
              <a:rPr lang="en-US" smtClean="0"/>
              <a:t>Click to edit Master title style</a:t>
            </a:r>
            <a:endParaRPr lang="en-US"/>
          </a:p>
        </p:txBody>
      </p:sp>
      <p:sp>
        <p:nvSpPr>
          <p:cNvPr id="15055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50551" name="Rectangle 23"/>
          <p:cNvSpPr>
            <a:spLocks noGrp="1" noChangeArrowheads="1"/>
          </p:cNvSpPr>
          <p:nvPr>
            <p:ph type="dt" sz="quarter" idx="2"/>
          </p:nvPr>
        </p:nvSpPr>
        <p:spPr/>
        <p:txBody>
          <a:bodyPr/>
          <a:lstStyle>
            <a:lvl1pPr>
              <a:defRPr/>
            </a:lvl1pPr>
          </a:lstStyle>
          <a:p>
            <a:fld id="{F589DBAE-C6F1-40C3-9C55-0ACE33A6B53D}" type="datetime1">
              <a:rPr lang="en-US"/>
              <a:pPr/>
              <a:t>12/11/2021</a:t>
            </a:fld>
            <a:endParaRPr lang="en-US"/>
          </a:p>
        </p:txBody>
      </p:sp>
      <p:sp>
        <p:nvSpPr>
          <p:cNvPr id="150552" name="Rectangle 24"/>
          <p:cNvSpPr>
            <a:spLocks noGrp="1" noChangeArrowheads="1"/>
          </p:cNvSpPr>
          <p:nvPr>
            <p:ph type="ftr" sz="quarter" idx="3"/>
          </p:nvPr>
        </p:nvSpPr>
        <p:spPr/>
        <p:txBody>
          <a:bodyPr/>
          <a:lstStyle>
            <a:lvl1pPr>
              <a:defRPr/>
            </a:lvl1pPr>
          </a:lstStyle>
          <a:p>
            <a:endParaRPr lang="en-US"/>
          </a:p>
        </p:txBody>
      </p:sp>
      <p:sp>
        <p:nvSpPr>
          <p:cNvPr id="150553" name="Rectangle 25"/>
          <p:cNvSpPr>
            <a:spLocks noGrp="1" noChangeArrowheads="1"/>
          </p:cNvSpPr>
          <p:nvPr>
            <p:ph type="sldNum" sz="quarter" idx="4"/>
          </p:nvPr>
        </p:nvSpPr>
        <p:spPr/>
        <p:txBody>
          <a:bodyPr/>
          <a:lstStyle>
            <a:lvl1pPr>
              <a:defRPr/>
            </a:lvl1pPr>
          </a:lstStyle>
          <a:p>
            <a:fld id="{DD2E18E1-2CA3-4F0F-90B2-05DA28E44F9D}" type="slidenum">
              <a:rPr lang="en-US"/>
              <a:pPr/>
              <a:t>‹#›</a:t>
            </a:fld>
            <a:endParaRPr lang="en-US"/>
          </a:p>
        </p:txBody>
      </p:sp>
    </p:spTree>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37FD91F-F14E-4F65-A683-1C1F2AAB46A0}"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8400FE-7CE7-4451-B034-8225D0334B5A}" type="slidenum">
              <a:rPr lang="en-US"/>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11A541-B0B7-4187-90AD-E5BE74FE2D84}"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1F94C5-AD7B-43E6-9679-0690CC8AF51D}" type="slidenum">
              <a:rPr lang="en-US"/>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341445D-67AB-452F-A6D9-53952D9CE139}"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C87BCD-EEEC-4613-A1E4-16F703392805}" type="slidenum">
              <a:rPr lang="en-US"/>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013B1D4-8019-4029-9FEA-4BF1A2D85DBA}"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B26B548-94DC-433E-A82C-67BFBB97893D}" type="slidenum">
              <a:rPr lang="en-US"/>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A879E25-68BE-4187-ADA6-772ABDF639AB}"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F26051-21AB-4608-9814-4DFFB810E886}"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57CE901-CCEF-4248-AD71-3235069768D6}"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1F3782-64BF-47F8-B673-60D1A1EB1276}" type="slidenum">
              <a:rPr lang="en-US"/>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E837C86-838C-4356-B1F1-C37F7FD4F21A}"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F56622-A521-4CE1-8BD4-C87B2E9B001B}" type="slidenum">
              <a:rPr lang="en-US"/>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376EE5F-2921-49E0-961C-9995A8B9EA90}"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12060F-8744-40A4-8E11-B37ED23AAB45}" type="slidenum">
              <a:rPr lang="en-US"/>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530E79-3F94-4D35-8EB4-4F4A0A368E13}"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A7576F-1581-4DAB-BFFD-DC1E546E4EC0}" type="slidenum">
              <a:rPr lang="en-US"/>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7A7746-5A15-4E4A-A9DB-A484E036F23D}"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816630-D5F7-4781-A62C-F99005D473F4}" type="slidenum">
              <a:rPr lang="en-US"/>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685800" y="685800"/>
            <a:ext cx="7772400" cy="2127250"/>
          </a:xfrm>
        </p:spPr>
        <p:txBody>
          <a:bodyPr/>
          <a:lstStyle>
            <a:lvl1pPr algn="ctr">
              <a:defRPr sz="5800"/>
            </a:lvl1pPr>
          </a:lstStyle>
          <a:p>
            <a:r>
              <a:rPr lang="en-US" smtClean="0"/>
              <a:t>Click to edit Master title style</a:t>
            </a:r>
            <a:endParaRPr lang="en-US"/>
          </a:p>
        </p:txBody>
      </p:sp>
      <p:sp>
        <p:nvSpPr>
          <p:cNvPr id="15360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smtClean="0"/>
              <a:t>Click to edit Master subtitle style</a:t>
            </a:r>
            <a:endParaRPr lang="en-US"/>
          </a:p>
        </p:txBody>
      </p:sp>
      <p:sp>
        <p:nvSpPr>
          <p:cNvPr id="153604" name="Rectangle 4"/>
          <p:cNvSpPr>
            <a:spLocks noGrp="1" noChangeArrowheads="1"/>
          </p:cNvSpPr>
          <p:nvPr>
            <p:ph type="dt" sz="half" idx="2"/>
          </p:nvPr>
        </p:nvSpPr>
        <p:spPr/>
        <p:txBody>
          <a:bodyPr/>
          <a:lstStyle>
            <a:lvl1pPr>
              <a:defRPr/>
            </a:lvl1pPr>
          </a:lstStyle>
          <a:p>
            <a:fld id="{A3AFBFB3-2988-4ECA-B027-AC4639350475}" type="datetime1">
              <a:rPr lang="en-US"/>
              <a:pPr/>
              <a:t>12/11/2021</a:t>
            </a:fld>
            <a:endParaRPr lang="en-US"/>
          </a:p>
        </p:txBody>
      </p:sp>
      <p:sp>
        <p:nvSpPr>
          <p:cNvPr id="153605" name="Rectangle 5"/>
          <p:cNvSpPr>
            <a:spLocks noGrp="1" noChangeArrowheads="1"/>
          </p:cNvSpPr>
          <p:nvPr>
            <p:ph type="ftr" sz="quarter" idx="3"/>
          </p:nvPr>
        </p:nvSpPr>
        <p:spPr/>
        <p:txBody>
          <a:bodyPr/>
          <a:lstStyle>
            <a:lvl1pPr>
              <a:defRPr/>
            </a:lvl1pPr>
          </a:lstStyle>
          <a:p>
            <a:endParaRPr lang="en-US"/>
          </a:p>
        </p:txBody>
      </p:sp>
      <p:sp>
        <p:nvSpPr>
          <p:cNvPr id="153606" name="Rectangle 6"/>
          <p:cNvSpPr>
            <a:spLocks noGrp="1" noChangeArrowheads="1"/>
          </p:cNvSpPr>
          <p:nvPr>
            <p:ph type="sldNum" sz="quarter" idx="4"/>
          </p:nvPr>
        </p:nvSpPr>
        <p:spPr/>
        <p:txBody>
          <a:bodyPr/>
          <a:lstStyle>
            <a:lvl1pPr>
              <a:defRPr/>
            </a:lvl1pPr>
          </a:lstStyle>
          <a:p>
            <a:fld id="{24A1AEE2-20DB-4056-A293-C9753D443458}" type="slidenum">
              <a:rPr lang="en-US"/>
              <a:pPr/>
              <a:t>‹#›</a:t>
            </a:fld>
            <a:endParaRPr lang="en-US"/>
          </a:p>
        </p:txBody>
      </p:sp>
      <p:grpSp>
        <p:nvGrpSpPr>
          <p:cNvPr id="2" name="Group 7"/>
          <p:cNvGrpSpPr>
            <a:grpSpLocks/>
          </p:cNvGrpSpPr>
          <p:nvPr/>
        </p:nvGrpSpPr>
        <p:grpSpPr bwMode="auto">
          <a:xfrm>
            <a:off x="228600" y="2889250"/>
            <a:ext cx="8610600" cy="201613"/>
            <a:chOff x="144" y="1680"/>
            <a:chExt cx="5424" cy="144"/>
          </a:xfrm>
        </p:grpSpPr>
        <p:sp>
          <p:nvSpPr>
            <p:cNvPr id="153608"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n-US"/>
            </a:p>
          </p:txBody>
        </p:sp>
        <p:sp>
          <p:nvSpPr>
            <p:cNvPr id="153609"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n-US"/>
            </a:p>
          </p:txBody>
        </p:sp>
        <p:sp>
          <p:nvSpPr>
            <p:cNvPr id="153610"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40FDBB-09E2-495D-8406-7BE7121B18CC}"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AF3797-F4FE-4FF8-928F-924986BA6A9C}" type="slidenum">
              <a:rPr lang="en-US"/>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6488C56-F3B2-4959-9337-ED5972865D7A}"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8EBC65-C971-4553-91F8-6082E7D57E7D}" type="slidenum">
              <a:rPr lang="en-US"/>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3DC4129-91AE-4D43-88DC-9AAC3B4C2E24}"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EDE592-E3E1-4CF2-9D0D-A79EEB687AAE}" type="slidenum">
              <a:rPr lang="en-US"/>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12D8118-A7D7-4D03-99BE-8A5519B5AB8F}"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14ADD9F-F6FC-4A46-A219-6C9F936907A0}"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39B0ED7-18AA-4F05-87FC-ABD6C6E3DFFE}"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995155-240C-4CFB-A11B-F12BB2BF2A19}" type="slidenum">
              <a:rPr lang="en-US"/>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AE4AF0D-BECC-43EE-AE38-6735057713A3}"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CA24C2B-85E5-437D-83B6-55C59F9A3F22}" type="slidenum">
              <a:rPr lang="en-US"/>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A892E07-D482-4A21-91D8-82E1D7D49AC2}"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AA8352-8DF4-4FB3-BF62-48FE67AFA1D3}" type="slidenum">
              <a:rPr lang="en-US"/>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7EA701A-617E-4202-952D-F523BD5FAC20}"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DD6AB4-CF64-4A42-B994-F51749F40071}" type="slidenum">
              <a:rPr lang="en-US"/>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F6E7B8-8BD2-4203-8988-45E1EA091E2A}"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0EF81E-A216-4650-9611-37D3E5B34E96}" type="slidenum">
              <a:rPr lang="en-US"/>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A6E9AB-015A-46C2-9192-CE91BDDE0750}"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499CC0-1332-4AEA-B4E9-A083BC6B392A}" type="slidenum">
              <a:rPr lang="en-US"/>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15667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grpSp>
          <p:nvGrpSpPr>
            <p:cNvPr id="3" name="Group 4"/>
            <p:cNvGrpSpPr>
              <a:grpSpLocks/>
            </p:cNvGrpSpPr>
            <p:nvPr userDrawn="1"/>
          </p:nvGrpSpPr>
          <p:grpSpPr bwMode="auto">
            <a:xfrm>
              <a:off x="0" y="2208"/>
              <a:ext cx="5520" cy="1536"/>
              <a:chOff x="0" y="2208"/>
              <a:chExt cx="5520" cy="1536"/>
            </a:xfrm>
          </p:grpSpPr>
          <p:sp>
            <p:nvSpPr>
              <p:cNvPr id="156677"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56678"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56679"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a:p>
            </p:txBody>
          </p:sp>
        </p:grpSp>
        <p:grpSp>
          <p:nvGrpSpPr>
            <p:cNvPr id="4" name="Group 8"/>
            <p:cNvGrpSpPr>
              <a:grpSpLocks/>
            </p:cNvGrpSpPr>
            <p:nvPr userDrawn="1"/>
          </p:nvGrpSpPr>
          <p:grpSpPr bwMode="auto">
            <a:xfrm>
              <a:off x="400" y="336"/>
              <a:ext cx="5088" cy="192"/>
              <a:chOff x="400" y="336"/>
              <a:chExt cx="5088" cy="192"/>
            </a:xfrm>
          </p:grpSpPr>
          <p:sp>
            <p:nvSpPr>
              <p:cNvPr id="156681"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56682"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grpSp>
      <p:sp>
        <p:nvSpPr>
          <p:cNvPr id="156683"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15668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56685" name="Rectangle 13"/>
          <p:cNvSpPr>
            <a:spLocks noGrp="1" noChangeArrowheads="1"/>
          </p:cNvSpPr>
          <p:nvPr>
            <p:ph type="dt" sz="half" idx="2"/>
          </p:nvPr>
        </p:nvSpPr>
        <p:spPr>
          <a:xfrm>
            <a:off x="912813" y="6251575"/>
            <a:ext cx="1905000" cy="457200"/>
          </a:xfrm>
        </p:spPr>
        <p:txBody>
          <a:bodyPr/>
          <a:lstStyle>
            <a:lvl1pPr>
              <a:defRPr/>
            </a:lvl1pPr>
          </a:lstStyle>
          <a:p>
            <a:fld id="{A4D3F53D-5ECF-45FE-9792-258F6EB7570B}" type="datetime1">
              <a:rPr lang="en-US"/>
              <a:pPr/>
              <a:t>12/11/2021</a:t>
            </a:fld>
            <a:endParaRPr lang="en-US"/>
          </a:p>
        </p:txBody>
      </p:sp>
      <p:sp>
        <p:nvSpPr>
          <p:cNvPr id="156686"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156687" name="Rectangle 15"/>
          <p:cNvSpPr>
            <a:spLocks noGrp="1" noChangeArrowheads="1"/>
          </p:cNvSpPr>
          <p:nvPr>
            <p:ph type="sldNum" sz="quarter" idx="4"/>
          </p:nvPr>
        </p:nvSpPr>
        <p:spPr/>
        <p:txBody>
          <a:bodyPr/>
          <a:lstStyle>
            <a:lvl1pPr>
              <a:defRPr/>
            </a:lvl1pPr>
          </a:lstStyle>
          <a:p>
            <a:fld id="{3EFAC3E7-F5FF-400F-84C5-B464A78988E2}" type="slidenum">
              <a:rPr lang="en-US"/>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D24FC7-9B68-4278-B46D-E2D7791E28B8}"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7C55F5-3AC1-404C-B4B7-E79A16D02822}" type="slidenum">
              <a:rPr lang="en-US"/>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0008B99-C679-4F91-A1E4-84465A0F3B3F}"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020C15-48F8-42C0-900D-846372794263}" type="slidenum">
              <a:rPr lang="en-US"/>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AD6228E-A789-4C59-BA61-D676D7BF9BB3}"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91B3FF-25AE-4DBC-9CD6-56D35F202498}"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4FDFBAB-4D4E-40D9-85A1-D330EA46E412}"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8A0313-DB74-4C7A-8765-759F494F636D}" type="slidenum">
              <a:rPr lang="en-US"/>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0B414EC-54B2-49B6-9F94-EBB61AAEBC1F}"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543E8A1-DF28-4FF2-AC00-9C767C86AC4C}" type="slidenum">
              <a:rPr lang="en-US"/>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D5D0F59-958A-47C3-AF44-7F93CD3CB389}"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FBB991-40BB-4527-9AA3-053B97133D80}" type="slidenum">
              <a:rPr lang="en-US"/>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3B53352-743E-4BE3-8741-D1AB939C1DA9}"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19C5F5-FA58-4093-8F9F-618E6BED0DC8}" type="slidenum">
              <a:rPr lang="en-US"/>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A7DDA3-CABA-4937-9E68-46854F1C0E74}"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1726A1-B746-496E-BC07-218FB1CB2B70}" type="slidenum">
              <a:rPr lang="en-US"/>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C3FEBB7-062F-465E-82FD-A0A922D62640}"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4457F9-DA48-4892-B3E4-3A5E96D0C3C9}" type="slidenum">
              <a:rPr lang="en-US"/>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833A3F4-9923-4CF5-B1C4-8B5DE3F9641A}"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548236-0A45-4F54-B9E8-D29455638153}" type="slidenum">
              <a:rPr lang="en-US"/>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70700"/>
            <a:chOff x="0" y="0"/>
            <a:chExt cx="5770" cy="4328"/>
          </a:xfrm>
        </p:grpSpPr>
        <p:sp>
          <p:nvSpPr>
            <p:cNvPr id="159747"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eaLnBrk="1" hangingPunct="1"/>
              <a:endParaRPr kumimoji="1" lang="en-US"/>
            </a:p>
          </p:txBody>
        </p:sp>
        <p:sp>
          <p:nvSpPr>
            <p:cNvPr id="159748"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1" hangingPunct="1"/>
              <a:endParaRPr kumimoji="1" lang="en-US"/>
            </a:p>
          </p:txBody>
        </p:sp>
        <p:sp>
          <p:nvSpPr>
            <p:cNvPr id="159749"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endParaRPr kumimoji="1" lang="en-US"/>
            </a:p>
          </p:txBody>
        </p:sp>
        <p:grpSp>
          <p:nvGrpSpPr>
            <p:cNvPr id="3" name="Group 6"/>
            <p:cNvGrpSpPr>
              <a:grpSpLocks/>
            </p:cNvGrpSpPr>
            <p:nvPr/>
          </p:nvGrpSpPr>
          <p:grpSpPr bwMode="auto">
            <a:xfrm>
              <a:off x="4944" y="1"/>
              <a:ext cx="816" cy="3974"/>
              <a:chOff x="4944" y="1"/>
              <a:chExt cx="816" cy="3974"/>
            </a:xfrm>
          </p:grpSpPr>
          <p:grpSp>
            <p:nvGrpSpPr>
              <p:cNvPr id="4" name="Group 7"/>
              <p:cNvGrpSpPr>
                <a:grpSpLocks/>
              </p:cNvGrpSpPr>
              <p:nvPr userDrawn="1"/>
            </p:nvGrpSpPr>
            <p:grpSpPr bwMode="auto">
              <a:xfrm>
                <a:off x="5280" y="1"/>
                <a:ext cx="480" cy="1430"/>
                <a:chOff x="5280" y="1"/>
                <a:chExt cx="480" cy="1430"/>
              </a:xfrm>
            </p:grpSpPr>
            <p:grpSp>
              <p:nvGrpSpPr>
                <p:cNvPr id="5" name="Group 8"/>
                <p:cNvGrpSpPr>
                  <a:grpSpLocks/>
                </p:cNvGrpSpPr>
                <p:nvPr userDrawn="1"/>
              </p:nvGrpSpPr>
              <p:grpSpPr bwMode="auto">
                <a:xfrm rot="-5400000">
                  <a:off x="5484" y="0"/>
                  <a:ext cx="174" cy="176"/>
                  <a:chOff x="1657" y="323"/>
                  <a:chExt cx="1691" cy="2560"/>
                </a:xfrm>
              </p:grpSpPr>
              <p:grpSp>
                <p:nvGrpSpPr>
                  <p:cNvPr id="6" name="Group 9"/>
                  <p:cNvGrpSpPr>
                    <a:grpSpLocks/>
                  </p:cNvGrpSpPr>
                  <p:nvPr/>
                </p:nvGrpSpPr>
                <p:grpSpPr bwMode="auto">
                  <a:xfrm>
                    <a:off x="1657" y="323"/>
                    <a:ext cx="1691" cy="2560"/>
                    <a:chOff x="1657" y="323"/>
                    <a:chExt cx="1691" cy="2560"/>
                  </a:xfrm>
                </p:grpSpPr>
                <p:sp>
                  <p:nvSpPr>
                    <p:cNvPr id="159754"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59755"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159756"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159757"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59758"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59759"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59760"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59761"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159762"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a:effectLst/>
              </p:spPr>
            </p:pic>
            <p:pic>
              <p:nvPicPr>
                <p:cNvPr id="159763"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a:effectLst/>
              </p:spPr>
            </p:pic>
            <p:pic>
              <p:nvPicPr>
                <p:cNvPr id="159764"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a:effectLst/>
              </p:spPr>
            </p:pic>
            <p:pic>
              <p:nvPicPr>
                <p:cNvPr id="159765"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a:effectLst/>
              </p:spPr>
            </p:pic>
            <p:pic>
              <p:nvPicPr>
                <p:cNvPr id="159766"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a:effectLst/>
              </p:spPr>
            </p:pic>
            <p:pic>
              <p:nvPicPr>
                <p:cNvPr id="159767"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a:effectLst/>
              </p:spPr>
            </p:pic>
            <p:pic>
              <p:nvPicPr>
                <p:cNvPr id="159768"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a:effectLst/>
              </p:spPr>
            </p:pic>
            <p:pic>
              <p:nvPicPr>
                <p:cNvPr id="159769"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7" name="Group 26"/>
              <p:cNvGrpSpPr>
                <a:grpSpLocks/>
              </p:cNvGrpSpPr>
              <p:nvPr userDrawn="1"/>
            </p:nvGrpSpPr>
            <p:grpSpPr bwMode="auto">
              <a:xfrm>
                <a:off x="4944" y="1008"/>
                <a:ext cx="522" cy="2967"/>
                <a:chOff x="4944" y="1008"/>
                <a:chExt cx="522" cy="2967"/>
              </a:xfrm>
            </p:grpSpPr>
            <p:pic>
              <p:nvPicPr>
                <p:cNvPr id="159771"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a:effectLst/>
              </p:spPr>
            </p:pic>
            <p:pic>
              <p:nvPicPr>
                <p:cNvPr id="159772"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a:effectLst/>
              </p:spPr>
            </p:pic>
            <p:pic>
              <p:nvPicPr>
                <p:cNvPr id="159773"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a:effectLst/>
              </p:spPr>
            </p:pic>
            <p:pic>
              <p:nvPicPr>
                <p:cNvPr id="159774"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a:effectLst/>
              </p:spPr>
            </p:pic>
            <p:pic>
              <p:nvPicPr>
                <p:cNvPr id="159775"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a:effectLst/>
              </p:spPr>
            </p:pic>
            <p:pic>
              <p:nvPicPr>
                <p:cNvPr id="159776"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a:effectLst/>
              </p:spPr>
            </p:pic>
            <p:pic>
              <p:nvPicPr>
                <p:cNvPr id="159777"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a:effectLst/>
              </p:spPr>
            </p:pic>
            <p:pic>
              <p:nvPicPr>
                <p:cNvPr id="159778"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a:effectLst/>
              </p:spPr>
            </p:pic>
            <p:pic>
              <p:nvPicPr>
                <p:cNvPr id="159779"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a:effectLst/>
              </p:spPr>
            </p:pic>
            <p:pic>
              <p:nvPicPr>
                <p:cNvPr id="159780"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a:effectLst/>
              </p:spPr>
            </p:pic>
            <p:pic>
              <p:nvPicPr>
                <p:cNvPr id="159781"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a:effectLst/>
              </p:spPr>
            </p:pic>
            <p:pic>
              <p:nvPicPr>
                <p:cNvPr id="159782"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a:effectLst/>
              </p:spPr>
            </p:pic>
            <p:pic>
              <p:nvPicPr>
                <p:cNvPr id="159783"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a:effectLst/>
              </p:spPr>
            </p:pic>
            <p:pic>
              <p:nvPicPr>
                <p:cNvPr id="159784"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a:effectLst/>
              </p:spPr>
            </p:pic>
            <p:pic>
              <p:nvPicPr>
                <p:cNvPr id="159785"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a:effectLst/>
              </p:spPr>
            </p:pic>
            <p:pic>
              <p:nvPicPr>
                <p:cNvPr id="159786"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a:effectLst/>
              </p:spPr>
            </p:pic>
            <p:pic>
              <p:nvPicPr>
                <p:cNvPr id="159787"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a:effectLst/>
              </p:spPr>
            </p:pic>
            <p:pic>
              <p:nvPicPr>
                <p:cNvPr id="159788"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a:effectLst/>
              </p:spPr>
            </p:pic>
            <p:pic>
              <p:nvPicPr>
                <p:cNvPr id="159789"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159790"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59791"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59792"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159793"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159794"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159795"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59796"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159797"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159798"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eaLnBrk="1" hangingPunct="1"/>
              <a:endParaRPr kumimoji="1" lang="en-US"/>
            </a:p>
          </p:txBody>
        </p:sp>
        <p:sp>
          <p:nvSpPr>
            <p:cNvPr id="159799"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59800"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eaLnBrk="1" hangingPunct="1"/>
              <a:endParaRPr kumimoji="1" lang="en-US"/>
            </a:p>
          </p:txBody>
        </p:sp>
      </p:grpSp>
      <p:sp>
        <p:nvSpPr>
          <p:cNvPr id="159801" name="Rectangle 57"/>
          <p:cNvSpPr>
            <a:spLocks noGrp="1" noChangeArrowheads="1"/>
          </p:cNvSpPr>
          <p:nvPr>
            <p:ph type="ctrTitle" sz="quarter"/>
          </p:nvPr>
        </p:nvSpPr>
        <p:spPr>
          <a:xfrm>
            <a:off x="685800" y="1370013"/>
            <a:ext cx="6965950" cy="2057400"/>
          </a:xfrm>
        </p:spPr>
        <p:txBody>
          <a:bodyPr/>
          <a:lstStyle>
            <a:lvl1pPr>
              <a:defRPr/>
            </a:lvl1pPr>
          </a:lstStyle>
          <a:p>
            <a:r>
              <a:rPr lang="en-US" smtClean="0"/>
              <a:t>Click to edit Master title style</a:t>
            </a:r>
            <a:endParaRPr lang="en-US"/>
          </a:p>
        </p:txBody>
      </p:sp>
      <p:sp>
        <p:nvSpPr>
          <p:cNvPr id="159802"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smtClean="0"/>
              <a:t>Click to edit Master subtitle style</a:t>
            </a:r>
            <a:endParaRPr lang="en-US"/>
          </a:p>
        </p:txBody>
      </p:sp>
      <p:sp>
        <p:nvSpPr>
          <p:cNvPr id="159803" name="Rectangle 59"/>
          <p:cNvSpPr>
            <a:spLocks noGrp="1" noChangeArrowheads="1"/>
          </p:cNvSpPr>
          <p:nvPr>
            <p:ph type="dt" sz="quarter" idx="2"/>
          </p:nvPr>
        </p:nvSpPr>
        <p:spPr/>
        <p:txBody>
          <a:bodyPr/>
          <a:lstStyle>
            <a:lvl1pPr>
              <a:defRPr/>
            </a:lvl1pPr>
          </a:lstStyle>
          <a:p>
            <a:fld id="{EB26F9AF-0F4E-462A-BCC5-E8CFDB62EE32}" type="datetime1">
              <a:rPr lang="en-US"/>
              <a:pPr/>
              <a:t>12/11/2021</a:t>
            </a:fld>
            <a:endParaRPr lang="en-US"/>
          </a:p>
        </p:txBody>
      </p:sp>
      <p:sp>
        <p:nvSpPr>
          <p:cNvPr id="159804" name="Rectangle 60"/>
          <p:cNvSpPr>
            <a:spLocks noGrp="1" noChangeArrowheads="1"/>
          </p:cNvSpPr>
          <p:nvPr>
            <p:ph type="ftr" sz="quarter" idx="3"/>
          </p:nvPr>
        </p:nvSpPr>
        <p:spPr/>
        <p:txBody>
          <a:bodyPr/>
          <a:lstStyle>
            <a:lvl1pPr>
              <a:defRPr/>
            </a:lvl1pPr>
          </a:lstStyle>
          <a:p>
            <a:endParaRPr lang="en-US"/>
          </a:p>
        </p:txBody>
      </p:sp>
      <p:sp>
        <p:nvSpPr>
          <p:cNvPr id="159805" name="Rectangle 61"/>
          <p:cNvSpPr>
            <a:spLocks noGrp="1" noChangeArrowheads="1"/>
          </p:cNvSpPr>
          <p:nvPr>
            <p:ph type="sldNum" sz="quarter" idx="4"/>
          </p:nvPr>
        </p:nvSpPr>
        <p:spPr/>
        <p:txBody>
          <a:bodyPr/>
          <a:lstStyle>
            <a:lvl1pPr>
              <a:defRPr/>
            </a:lvl1pPr>
          </a:lstStyle>
          <a:p>
            <a:fld id="{536C474B-E5D2-42B4-B033-CF54D88E69CA}" type="slidenum">
              <a:rPr lang="en-US"/>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C6D8D5-FA1B-4FCC-883C-85C6BE054057}"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F469B5-D274-4904-A30C-13A4093941AD}" type="slidenum">
              <a:rPr lang="en-US"/>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583C77A-B09A-48C6-8C00-A3B0BB9683B9}"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4D001A-E4CE-41B7-AB1B-DD5CEFB4657B}"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92F1FD8-E1FA-45D1-BD66-EEA29F5A6B8A}"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A37144-B4FA-4768-9521-356D40214B0E}" type="slidenum">
              <a:rPr lang="en-US"/>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337BDD8-4902-4F9F-93AE-DA3CBA43FC38}"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D34A72-CB1D-4195-A65C-6C8D2C554436}" type="slidenum">
              <a:rPr lang="en-US"/>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CB8283E-3DAB-45B6-B9A8-7C658D6F08CB}"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82811D-952A-455E-92B9-3E29BD1B9C2E}" type="slidenum">
              <a:rPr lang="en-US"/>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9EE8C-3153-4A3A-9558-87F45B9CBEA3}"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801F3EB-8299-4CB9-A7BF-E7F738E8DD48}" type="slidenum">
              <a:rPr lang="en-US"/>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E68F0E0-BA64-4AD9-A33D-DB9F491F4562}"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29BE63-9F17-4BEB-A176-7E206A518943}" type="slidenum">
              <a:rPr lang="en-US"/>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55343F-9522-4B83-8DC8-BF2F1EC2BB22}"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1AC574-67ED-4E8C-BDDD-990F982D4A6D}" type="slidenum">
              <a:rPr lang="en-US"/>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CA226A-42E3-434B-A75B-FAFC710DB036}"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466C08-A4D9-4EDE-98CE-F534401BD7D4}" type="slidenum">
              <a:rPr lang="en-US"/>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AA6E15C-4CF8-4211-BFE7-83C4611FA0BE}"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8F7A42-1595-45ED-86EF-AFFC7107AD54}" type="slidenum">
              <a:rPr lang="en-US"/>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16281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282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282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3" name="Group 6"/>
            <p:cNvGrpSpPr>
              <a:grpSpLocks/>
            </p:cNvGrpSpPr>
            <p:nvPr/>
          </p:nvGrpSpPr>
          <p:grpSpPr bwMode="auto">
            <a:xfrm>
              <a:off x="288" y="0"/>
              <a:ext cx="5098" cy="4316"/>
              <a:chOff x="288" y="0"/>
              <a:chExt cx="5098" cy="4316"/>
            </a:xfrm>
          </p:grpSpPr>
          <p:sp>
            <p:nvSpPr>
              <p:cNvPr id="16282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2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2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2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2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2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2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3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3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3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3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3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283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16283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283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283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6283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16284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16284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6284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16284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16284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16284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16284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 name="Group 31"/>
            <p:cNvGrpSpPr>
              <a:grpSpLocks/>
            </p:cNvGrpSpPr>
            <p:nvPr/>
          </p:nvGrpSpPr>
          <p:grpSpPr bwMode="auto">
            <a:xfrm>
              <a:off x="1" y="392"/>
              <a:ext cx="5758" cy="1571"/>
              <a:chOff x="1" y="392"/>
              <a:chExt cx="5758" cy="1571"/>
            </a:xfrm>
          </p:grpSpPr>
          <p:sp>
            <p:nvSpPr>
              <p:cNvPr id="16284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16284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16285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16285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16285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16285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16285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1628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smtClean="0"/>
              <a:t>Click to edit Master title style</a:t>
            </a:r>
            <a:endParaRPr lang="en-US"/>
          </a:p>
        </p:txBody>
      </p:sp>
      <p:sp>
        <p:nvSpPr>
          <p:cNvPr id="1628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62857" name="Rectangle 41"/>
          <p:cNvSpPr>
            <a:spLocks noGrp="1" noChangeArrowheads="1"/>
          </p:cNvSpPr>
          <p:nvPr>
            <p:ph type="dt" sz="quarter" idx="2"/>
          </p:nvPr>
        </p:nvSpPr>
        <p:spPr/>
        <p:txBody>
          <a:bodyPr/>
          <a:lstStyle>
            <a:lvl1pPr>
              <a:defRPr/>
            </a:lvl1pPr>
          </a:lstStyle>
          <a:p>
            <a:fld id="{B66B6197-AA52-469F-B5CB-A4DA494C5A80}" type="datetime1">
              <a:rPr lang="en-US"/>
              <a:pPr/>
              <a:t>12/11/2021</a:t>
            </a:fld>
            <a:endParaRPr lang="en-US"/>
          </a:p>
        </p:txBody>
      </p:sp>
      <p:sp>
        <p:nvSpPr>
          <p:cNvPr id="162858" name="Rectangle 42"/>
          <p:cNvSpPr>
            <a:spLocks noGrp="1" noChangeArrowheads="1"/>
          </p:cNvSpPr>
          <p:nvPr>
            <p:ph type="ftr" sz="quarter" idx="3"/>
          </p:nvPr>
        </p:nvSpPr>
        <p:spPr/>
        <p:txBody>
          <a:bodyPr/>
          <a:lstStyle>
            <a:lvl1pPr>
              <a:defRPr/>
            </a:lvl1pPr>
          </a:lstStyle>
          <a:p>
            <a:endParaRPr lang="en-US"/>
          </a:p>
        </p:txBody>
      </p:sp>
      <p:sp>
        <p:nvSpPr>
          <p:cNvPr id="162859" name="Rectangle 43"/>
          <p:cNvSpPr>
            <a:spLocks noGrp="1" noChangeArrowheads="1"/>
          </p:cNvSpPr>
          <p:nvPr>
            <p:ph type="sldNum" sz="quarter" idx="4"/>
          </p:nvPr>
        </p:nvSpPr>
        <p:spPr/>
        <p:txBody>
          <a:bodyPr/>
          <a:lstStyle>
            <a:lvl1pPr>
              <a:defRPr/>
            </a:lvl1pPr>
          </a:lstStyle>
          <a:p>
            <a:fld id="{4030261D-3248-4D40-9CA1-93A2494BE223}" type="slidenum">
              <a:rPr lang="en-US"/>
              <a:pPr/>
              <a:t>‹#›</a:t>
            </a:fld>
            <a:endParaRPr lang="en-US"/>
          </a:p>
        </p:txBody>
      </p:sp>
    </p:spTree>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24FAF4F-EFC8-4601-857A-D21F0B1EEA0B}"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764770-E1FD-44AB-B611-F3F3378B3C7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C8173CF-C23A-45EA-BE0A-C1D2EEE8174D}"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CC42C3-6232-42AD-970E-014285BF4EA6}" type="slidenum">
              <a:rPr lang="en-US"/>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CB1CE66-3497-4136-813C-850885A28CD5}"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4CC81D-18DC-4A9C-97E0-5FE2F652A1E5}" type="slidenum">
              <a:rPr lang="en-US"/>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79AA258-B7CE-4318-BDB5-1E70D0C2B7C2}"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E5DC439-CE99-48F4-B6ED-61009495D3D4}" type="slidenum">
              <a:rPr lang="en-US"/>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B6CFAC6-D743-46C7-9D0B-ACFF5AABDC52}"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E3BEBC-7E64-4567-95A4-0F0C90B077C4}" type="slidenum">
              <a:rPr lang="en-US"/>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848B4F0-1CD8-478F-B8B8-EAA8830109BF}"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B74EE56-FE6E-4FE6-AF35-A73BDA67F4F8}" type="slidenum">
              <a:rPr lang="en-US"/>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438FA0-44DA-4166-8832-043CE0C294E5}"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E08CBD-1AE8-4BEC-B628-673887ABF73D}" type="slidenum">
              <a:rPr lang="en-US"/>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52BD4D2-C5C1-48E2-B7CF-AD6E0DA6D647}"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001804-2C90-4A09-B420-5D47ED10518D}" type="slidenum">
              <a:rPr lang="en-US"/>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92FEA8-5301-4668-A0A2-27646FEFDE2B}"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4292F8-0717-40BF-9CCF-46B1DC695FAE}" type="slidenum">
              <a:rPr lang="en-US"/>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F7EAC3-1DD3-4F89-AFA2-D932AC9344E4}"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F76C39-ED2C-4ED0-ACBE-4C699C49F77D}" type="slidenum">
              <a:rPr lang="en-US"/>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165891"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165892"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65893"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65894"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65895"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65896"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6589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smtClean="0"/>
              <a:t>Click to edit Master title style</a:t>
            </a:r>
            <a:endParaRPr lang="en-US"/>
          </a:p>
        </p:txBody>
      </p:sp>
      <p:sp>
        <p:nvSpPr>
          <p:cNvPr id="16589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165899" name="Rectangle 11"/>
          <p:cNvSpPr>
            <a:spLocks noGrp="1" noChangeArrowheads="1"/>
          </p:cNvSpPr>
          <p:nvPr>
            <p:ph type="dt" sz="quarter" idx="2"/>
          </p:nvPr>
        </p:nvSpPr>
        <p:spPr>
          <a:xfrm>
            <a:off x="990600" y="6245225"/>
            <a:ext cx="1901825" cy="476250"/>
          </a:xfrm>
        </p:spPr>
        <p:txBody>
          <a:bodyPr/>
          <a:lstStyle>
            <a:lvl1pPr>
              <a:defRPr/>
            </a:lvl1pPr>
          </a:lstStyle>
          <a:p>
            <a:fld id="{86D70D3D-151E-43A6-8D4E-0BF73BC3FEFD}" type="datetime1">
              <a:rPr lang="en-US"/>
              <a:pPr/>
              <a:t>12/11/2021</a:t>
            </a:fld>
            <a:endParaRPr lang="en-US"/>
          </a:p>
        </p:txBody>
      </p:sp>
      <p:sp>
        <p:nvSpPr>
          <p:cNvPr id="165900"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165901" name="Rectangle 13"/>
          <p:cNvSpPr>
            <a:spLocks noGrp="1" noChangeArrowheads="1"/>
          </p:cNvSpPr>
          <p:nvPr>
            <p:ph type="sldNum" sz="quarter" idx="4"/>
          </p:nvPr>
        </p:nvSpPr>
        <p:spPr/>
        <p:txBody>
          <a:bodyPr/>
          <a:lstStyle>
            <a:lvl1pPr>
              <a:defRPr/>
            </a:lvl1pPr>
          </a:lstStyle>
          <a:p>
            <a:fld id="{FEBA0FB2-17CE-4CDC-BFE5-5E41AB8042EF}"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12/11/2021</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solidFill>
                <a:schemeClr val="tx1"/>
              </a:solidFill>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5E67544-522C-407D-A474-3EE0458F7AA7}"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D47B2F-F51E-4CD1-A41A-78432EE1967A}" type="slidenum">
              <a:rPr lang="en-US"/>
              <a:pPr/>
              <a:t>‹#›</a:t>
            </a:fld>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D7ECB55-5E7E-4049-B43E-7AA9EC0CD8CA}"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D6E679-149F-42E1-A194-6C808AC49956}" type="slidenum">
              <a:rPr lang="en-US"/>
              <a:pPr/>
              <a:t>‹#›</a:t>
            </a:fld>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D9F9B73-A1F7-43DE-B9FC-CADFF95A6737}"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697BBA-240A-4A72-917D-924E5AE4DAA4}" type="slidenum">
              <a:rPr lang="en-US"/>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90C04A5-4970-49B0-AFCF-6138012F8B9F}"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72E519-93DF-4BA0-8C1D-DD5A8D3E8585}" type="slidenum">
              <a:rPr lang="en-US"/>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DC4FE63-20D3-4A48-9E72-18FA80FC39E8}"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6572699-94F6-46FC-ADC8-1F5F61649FDD}" type="slidenum">
              <a:rPr lang="en-US"/>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C26AFD-5DF3-4FC1-A51C-A3CE515AC226}"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D9CEAD-FE5E-47B7-9D74-7661941A77F5}" type="slidenum">
              <a:rPr lang="en-US"/>
              <a:pPr/>
              <a:t>‹#›</a:t>
            </a:fld>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102940D-D6D5-45BB-8D35-B562FB43A77F}"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B0CBAC-606A-4FA4-B1D8-BA6224983BC0}" type="slidenum">
              <a:rPr lang="en-US"/>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C65EFD-CD33-4E69-9467-D910B430918F}"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C561CA-3E02-41A8-B490-380DE1FC8035}" type="slidenum">
              <a:rPr lang="en-US"/>
              <a:pPr/>
              <a:t>‹#›</a:t>
            </a:fld>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1A0DB0C-4ED1-4763-BEFA-19E4A00DE232}"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6A8D64-77AD-47E7-8A9B-48FDB01931D4}" type="slidenum">
              <a:rPr lang="en-US"/>
              <a:pPr/>
              <a:t>‹#›</a:t>
            </a:fld>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0DCD5F5-C151-4872-8E4C-05A30272393F}"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09B985-3BBD-4167-A50D-5F869B3FA13A}"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2084388" y="296863"/>
            <a:ext cx="6823075" cy="5353050"/>
            <a:chOff x="1313" y="187"/>
            <a:chExt cx="4298" cy="3372"/>
          </a:xfrm>
        </p:grpSpPr>
        <p:grpSp>
          <p:nvGrpSpPr>
            <p:cNvPr id="3" name="Group 3"/>
            <p:cNvGrpSpPr>
              <a:grpSpLocks/>
            </p:cNvGrpSpPr>
            <p:nvPr/>
          </p:nvGrpSpPr>
          <p:grpSpPr bwMode="auto">
            <a:xfrm>
              <a:off x="2194" y="601"/>
              <a:ext cx="596" cy="447"/>
              <a:chOff x="0" y="0"/>
              <a:chExt cx="768" cy="576"/>
            </a:xfrm>
          </p:grpSpPr>
          <p:sp>
            <p:nvSpPr>
              <p:cNvPr id="16896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6896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4" name="Group 6"/>
            <p:cNvGrpSpPr>
              <a:grpSpLocks/>
            </p:cNvGrpSpPr>
            <p:nvPr/>
          </p:nvGrpSpPr>
          <p:grpSpPr bwMode="auto">
            <a:xfrm>
              <a:off x="1313" y="187"/>
              <a:ext cx="4298" cy="3372"/>
              <a:chOff x="0" y="0"/>
              <a:chExt cx="5533" cy="4341"/>
            </a:xfrm>
          </p:grpSpPr>
          <p:grpSp>
            <p:nvGrpSpPr>
              <p:cNvPr id="5" name="Group 7"/>
              <p:cNvGrpSpPr>
                <a:grpSpLocks/>
              </p:cNvGrpSpPr>
              <p:nvPr/>
            </p:nvGrpSpPr>
            <p:grpSpPr bwMode="auto">
              <a:xfrm>
                <a:off x="0" y="0"/>
                <a:ext cx="5470" cy="4341"/>
                <a:chOff x="0" y="0"/>
                <a:chExt cx="5470" cy="4341"/>
              </a:xfrm>
            </p:grpSpPr>
            <p:grpSp>
              <p:nvGrpSpPr>
                <p:cNvPr id="6" name="Group 8"/>
                <p:cNvGrpSpPr>
                  <a:grpSpLocks/>
                </p:cNvGrpSpPr>
                <p:nvPr/>
              </p:nvGrpSpPr>
              <p:grpSpPr bwMode="auto">
                <a:xfrm>
                  <a:off x="1339" y="786"/>
                  <a:ext cx="2919" cy="2151"/>
                  <a:chOff x="1265" y="814"/>
                  <a:chExt cx="2919" cy="2151"/>
                </a:xfrm>
              </p:grpSpPr>
              <p:sp>
                <p:nvSpPr>
                  <p:cNvPr id="168969"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68970"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7" name="Group 11"/>
                <p:cNvGrpSpPr>
                  <a:grpSpLocks/>
                </p:cNvGrpSpPr>
                <p:nvPr/>
              </p:nvGrpSpPr>
              <p:grpSpPr bwMode="auto">
                <a:xfrm>
                  <a:off x="0" y="0"/>
                  <a:ext cx="5470" cy="4341"/>
                  <a:chOff x="0" y="0"/>
                  <a:chExt cx="5470" cy="4341"/>
                </a:xfrm>
              </p:grpSpPr>
              <p:grpSp>
                <p:nvGrpSpPr>
                  <p:cNvPr id="8" name="Group 12"/>
                  <p:cNvGrpSpPr>
                    <a:grpSpLocks/>
                  </p:cNvGrpSpPr>
                  <p:nvPr/>
                </p:nvGrpSpPr>
                <p:grpSpPr bwMode="auto">
                  <a:xfrm>
                    <a:off x="3545" y="1502"/>
                    <a:ext cx="1258" cy="2327"/>
                    <a:chOff x="3471" y="1530"/>
                    <a:chExt cx="1258" cy="2327"/>
                  </a:xfrm>
                </p:grpSpPr>
                <p:sp>
                  <p:nvSpPr>
                    <p:cNvPr id="168973"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68974"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9" name="Group 15"/>
                  <p:cNvGrpSpPr>
                    <a:grpSpLocks/>
                  </p:cNvGrpSpPr>
                  <p:nvPr/>
                </p:nvGrpSpPr>
                <p:grpSpPr bwMode="auto">
                  <a:xfrm>
                    <a:off x="2938" y="1991"/>
                    <a:ext cx="2463" cy="1332"/>
                    <a:chOff x="2864" y="2019"/>
                    <a:chExt cx="2463" cy="1332"/>
                  </a:xfrm>
                </p:grpSpPr>
                <p:sp>
                  <p:nvSpPr>
                    <p:cNvPr id="168976"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977"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 name="Group 18"/>
                  <p:cNvGrpSpPr>
                    <a:grpSpLocks/>
                  </p:cNvGrpSpPr>
                  <p:nvPr/>
                </p:nvGrpSpPr>
                <p:grpSpPr bwMode="auto">
                  <a:xfrm>
                    <a:off x="2971" y="1804"/>
                    <a:ext cx="2477" cy="1064"/>
                    <a:chOff x="2897" y="1832"/>
                    <a:chExt cx="2477" cy="1064"/>
                  </a:xfrm>
                </p:grpSpPr>
                <p:sp>
                  <p:nvSpPr>
                    <p:cNvPr id="168979"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980"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 name="Group 21"/>
                  <p:cNvGrpSpPr>
                    <a:grpSpLocks/>
                  </p:cNvGrpSpPr>
                  <p:nvPr/>
                </p:nvGrpSpPr>
                <p:grpSpPr bwMode="auto">
                  <a:xfrm>
                    <a:off x="2998" y="1608"/>
                    <a:ext cx="2472" cy="927"/>
                    <a:chOff x="2924" y="1636"/>
                    <a:chExt cx="2472" cy="927"/>
                  </a:xfrm>
                </p:grpSpPr>
                <p:sp>
                  <p:nvSpPr>
                    <p:cNvPr id="168982"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983"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 name="Group 24"/>
                  <p:cNvGrpSpPr>
                    <a:grpSpLocks/>
                  </p:cNvGrpSpPr>
                  <p:nvPr/>
                </p:nvGrpSpPr>
                <p:grpSpPr bwMode="auto">
                  <a:xfrm>
                    <a:off x="3032" y="1386"/>
                    <a:ext cx="2342" cy="657"/>
                    <a:chOff x="2958" y="1414"/>
                    <a:chExt cx="2342" cy="657"/>
                  </a:xfrm>
                </p:grpSpPr>
                <p:sp>
                  <p:nvSpPr>
                    <p:cNvPr id="168985"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986"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3" name="Group 27"/>
                  <p:cNvGrpSpPr>
                    <a:grpSpLocks/>
                  </p:cNvGrpSpPr>
                  <p:nvPr/>
                </p:nvGrpSpPr>
                <p:grpSpPr bwMode="auto">
                  <a:xfrm>
                    <a:off x="3057" y="1241"/>
                    <a:ext cx="2150" cy="343"/>
                    <a:chOff x="2983" y="1269"/>
                    <a:chExt cx="2150" cy="343"/>
                  </a:xfrm>
                </p:grpSpPr>
                <p:sp>
                  <p:nvSpPr>
                    <p:cNvPr id="168988"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989"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 name="Group 30"/>
                  <p:cNvGrpSpPr>
                    <a:grpSpLocks/>
                  </p:cNvGrpSpPr>
                  <p:nvPr/>
                </p:nvGrpSpPr>
                <p:grpSpPr bwMode="auto">
                  <a:xfrm>
                    <a:off x="3012" y="889"/>
                    <a:ext cx="1879" cy="427"/>
                    <a:chOff x="2938" y="917"/>
                    <a:chExt cx="1879" cy="427"/>
                  </a:xfrm>
                </p:grpSpPr>
                <p:sp>
                  <p:nvSpPr>
                    <p:cNvPr id="168991"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992"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5" name="Group 33"/>
                  <p:cNvGrpSpPr>
                    <a:grpSpLocks/>
                  </p:cNvGrpSpPr>
                  <p:nvPr/>
                </p:nvGrpSpPr>
                <p:grpSpPr bwMode="auto">
                  <a:xfrm>
                    <a:off x="711" y="1625"/>
                    <a:ext cx="1257" cy="2326"/>
                    <a:chOff x="637" y="1653"/>
                    <a:chExt cx="1257" cy="2326"/>
                  </a:xfrm>
                </p:grpSpPr>
                <p:sp>
                  <p:nvSpPr>
                    <p:cNvPr id="168994"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995"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 name="Group 36"/>
                  <p:cNvGrpSpPr>
                    <a:grpSpLocks/>
                  </p:cNvGrpSpPr>
                  <p:nvPr/>
                </p:nvGrpSpPr>
                <p:grpSpPr bwMode="auto">
                  <a:xfrm>
                    <a:off x="69" y="2168"/>
                    <a:ext cx="2463" cy="1332"/>
                    <a:chOff x="-5" y="2196"/>
                    <a:chExt cx="2463" cy="1332"/>
                  </a:xfrm>
                </p:grpSpPr>
                <p:sp>
                  <p:nvSpPr>
                    <p:cNvPr id="168997"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998"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7" name="Group 39"/>
                  <p:cNvGrpSpPr>
                    <a:grpSpLocks/>
                  </p:cNvGrpSpPr>
                  <p:nvPr/>
                </p:nvGrpSpPr>
                <p:grpSpPr bwMode="auto">
                  <a:xfrm>
                    <a:off x="22" y="1981"/>
                    <a:ext cx="2477" cy="1064"/>
                    <a:chOff x="-52" y="2009"/>
                    <a:chExt cx="2477" cy="1064"/>
                  </a:xfrm>
                </p:grpSpPr>
                <p:sp>
                  <p:nvSpPr>
                    <p:cNvPr id="169000"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01"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8" name="Group 42"/>
                  <p:cNvGrpSpPr>
                    <a:grpSpLocks/>
                  </p:cNvGrpSpPr>
                  <p:nvPr/>
                </p:nvGrpSpPr>
                <p:grpSpPr bwMode="auto">
                  <a:xfrm>
                    <a:off x="0" y="1785"/>
                    <a:ext cx="2472" cy="927"/>
                    <a:chOff x="-74" y="1813"/>
                    <a:chExt cx="2472" cy="927"/>
                  </a:xfrm>
                </p:grpSpPr>
                <p:sp>
                  <p:nvSpPr>
                    <p:cNvPr id="169003"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04"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9" name="Group 45"/>
                  <p:cNvGrpSpPr>
                    <a:grpSpLocks/>
                  </p:cNvGrpSpPr>
                  <p:nvPr/>
                </p:nvGrpSpPr>
                <p:grpSpPr bwMode="auto">
                  <a:xfrm>
                    <a:off x="96" y="1563"/>
                    <a:ext cx="2342" cy="657"/>
                    <a:chOff x="22" y="1591"/>
                    <a:chExt cx="2342" cy="657"/>
                  </a:xfrm>
                </p:grpSpPr>
                <p:sp>
                  <p:nvSpPr>
                    <p:cNvPr id="169006"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07"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 name="Group 48"/>
                  <p:cNvGrpSpPr>
                    <a:grpSpLocks/>
                  </p:cNvGrpSpPr>
                  <p:nvPr/>
                </p:nvGrpSpPr>
                <p:grpSpPr bwMode="auto">
                  <a:xfrm>
                    <a:off x="263" y="1418"/>
                    <a:ext cx="2150" cy="343"/>
                    <a:chOff x="189" y="1446"/>
                    <a:chExt cx="2150" cy="343"/>
                  </a:xfrm>
                </p:grpSpPr>
                <p:sp>
                  <p:nvSpPr>
                    <p:cNvPr id="169009"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10"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 name="Group 51"/>
                  <p:cNvGrpSpPr>
                    <a:grpSpLocks/>
                  </p:cNvGrpSpPr>
                  <p:nvPr/>
                </p:nvGrpSpPr>
                <p:grpSpPr bwMode="auto">
                  <a:xfrm>
                    <a:off x="579" y="1066"/>
                    <a:ext cx="1879" cy="427"/>
                    <a:chOff x="505" y="1094"/>
                    <a:chExt cx="1879" cy="427"/>
                  </a:xfrm>
                </p:grpSpPr>
                <p:sp>
                  <p:nvSpPr>
                    <p:cNvPr id="169012"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13"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2" name="Group 54"/>
                  <p:cNvGrpSpPr>
                    <a:grpSpLocks/>
                  </p:cNvGrpSpPr>
                  <p:nvPr/>
                </p:nvGrpSpPr>
                <p:grpSpPr bwMode="auto">
                  <a:xfrm>
                    <a:off x="690" y="871"/>
                    <a:ext cx="1850" cy="554"/>
                    <a:chOff x="616" y="899"/>
                    <a:chExt cx="1850" cy="554"/>
                  </a:xfrm>
                </p:grpSpPr>
                <p:sp>
                  <p:nvSpPr>
                    <p:cNvPr id="169015"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16"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3" name="Group 57"/>
                  <p:cNvGrpSpPr>
                    <a:grpSpLocks/>
                  </p:cNvGrpSpPr>
                  <p:nvPr/>
                </p:nvGrpSpPr>
                <p:grpSpPr bwMode="auto">
                  <a:xfrm>
                    <a:off x="911" y="589"/>
                    <a:ext cx="1767" cy="743"/>
                    <a:chOff x="911" y="589"/>
                    <a:chExt cx="1767" cy="743"/>
                  </a:xfrm>
                </p:grpSpPr>
                <p:sp>
                  <p:nvSpPr>
                    <p:cNvPr id="169018"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19"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4" name="Group 60"/>
                  <p:cNvGrpSpPr>
                    <a:grpSpLocks/>
                  </p:cNvGrpSpPr>
                  <p:nvPr/>
                </p:nvGrpSpPr>
                <p:grpSpPr bwMode="auto">
                  <a:xfrm>
                    <a:off x="1120" y="300"/>
                    <a:ext cx="1693" cy="892"/>
                    <a:chOff x="1120" y="300"/>
                    <a:chExt cx="1693" cy="892"/>
                  </a:xfrm>
                </p:grpSpPr>
                <p:sp>
                  <p:nvSpPr>
                    <p:cNvPr id="169021"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22"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5" name="Group 63"/>
                  <p:cNvGrpSpPr>
                    <a:grpSpLocks/>
                  </p:cNvGrpSpPr>
                  <p:nvPr/>
                </p:nvGrpSpPr>
                <p:grpSpPr bwMode="auto">
                  <a:xfrm>
                    <a:off x="1707" y="76"/>
                    <a:ext cx="778" cy="1512"/>
                    <a:chOff x="1633" y="104"/>
                    <a:chExt cx="778" cy="1512"/>
                  </a:xfrm>
                </p:grpSpPr>
                <p:sp>
                  <p:nvSpPr>
                    <p:cNvPr id="169024"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25"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6" name="Group 66"/>
                  <p:cNvGrpSpPr>
                    <a:grpSpLocks/>
                  </p:cNvGrpSpPr>
                  <p:nvPr/>
                </p:nvGrpSpPr>
                <p:grpSpPr bwMode="auto">
                  <a:xfrm>
                    <a:off x="2009" y="0"/>
                    <a:ext cx="634" cy="1534"/>
                    <a:chOff x="1935" y="28"/>
                    <a:chExt cx="634" cy="1534"/>
                  </a:xfrm>
                </p:grpSpPr>
                <p:sp>
                  <p:nvSpPr>
                    <p:cNvPr id="169027"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28"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7" name="Group 69"/>
                  <p:cNvGrpSpPr>
                    <a:grpSpLocks/>
                  </p:cNvGrpSpPr>
                  <p:nvPr/>
                </p:nvGrpSpPr>
                <p:grpSpPr bwMode="auto">
                  <a:xfrm>
                    <a:off x="2896" y="644"/>
                    <a:ext cx="1845" cy="566"/>
                    <a:chOff x="2822" y="672"/>
                    <a:chExt cx="1845" cy="566"/>
                  </a:xfrm>
                </p:grpSpPr>
                <p:sp>
                  <p:nvSpPr>
                    <p:cNvPr id="169030"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31"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8" name="Group 72"/>
                  <p:cNvGrpSpPr>
                    <a:grpSpLocks/>
                  </p:cNvGrpSpPr>
                  <p:nvPr/>
                </p:nvGrpSpPr>
                <p:grpSpPr bwMode="auto">
                  <a:xfrm>
                    <a:off x="2757" y="417"/>
                    <a:ext cx="1781" cy="717"/>
                    <a:chOff x="2683" y="445"/>
                    <a:chExt cx="1781" cy="717"/>
                  </a:xfrm>
                </p:grpSpPr>
                <p:sp>
                  <p:nvSpPr>
                    <p:cNvPr id="169033"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34"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169035"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169036"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9" name="Group 77"/>
                  <p:cNvGrpSpPr>
                    <a:grpSpLocks/>
                  </p:cNvGrpSpPr>
                  <p:nvPr/>
                </p:nvGrpSpPr>
                <p:grpSpPr bwMode="auto">
                  <a:xfrm>
                    <a:off x="2874" y="13"/>
                    <a:ext cx="640" cy="1520"/>
                    <a:chOff x="2800" y="41"/>
                    <a:chExt cx="640" cy="1520"/>
                  </a:xfrm>
                </p:grpSpPr>
                <p:sp>
                  <p:nvSpPr>
                    <p:cNvPr id="169038"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39"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0" name="Group 80"/>
                  <p:cNvGrpSpPr>
                    <a:grpSpLocks/>
                  </p:cNvGrpSpPr>
                  <p:nvPr/>
                </p:nvGrpSpPr>
                <p:grpSpPr bwMode="auto">
                  <a:xfrm>
                    <a:off x="3008" y="135"/>
                    <a:ext cx="1017" cy="1464"/>
                    <a:chOff x="2934" y="163"/>
                    <a:chExt cx="1017" cy="1464"/>
                  </a:xfrm>
                </p:grpSpPr>
                <p:sp>
                  <p:nvSpPr>
                    <p:cNvPr id="169041"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42"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1" name="Group 83"/>
                  <p:cNvGrpSpPr>
                    <a:grpSpLocks/>
                  </p:cNvGrpSpPr>
                  <p:nvPr/>
                </p:nvGrpSpPr>
                <p:grpSpPr bwMode="auto">
                  <a:xfrm>
                    <a:off x="2804" y="4"/>
                    <a:ext cx="243" cy="1448"/>
                    <a:chOff x="2730" y="32"/>
                    <a:chExt cx="243" cy="1448"/>
                  </a:xfrm>
                </p:grpSpPr>
                <p:sp>
                  <p:nvSpPr>
                    <p:cNvPr id="169044"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45"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68960" name="Group 86"/>
                  <p:cNvGrpSpPr>
                    <a:grpSpLocks/>
                  </p:cNvGrpSpPr>
                  <p:nvPr/>
                </p:nvGrpSpPr>
                <p:grpSpPr bwMode="auto">
                  <a:xfrm>
                    <a:off x="1017" y="1741"/>
                    <a:ext cx="1085" cy="2450"/>
                    <a:chOff x="943" y="1769"/>
                    <a:chExt cx="1085" cy="2450"/>
                  </a:xfrm>
                </p:grpSpPr>
                <p:sp>
                  <p:nvSpPr>
                    <p:cNvPr id="169047"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48"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8961" name="Group 89"/>
                  <p:cNvGrpSpPr>
                    <a:grpSpLocks/>
                  </p:cNvGrpSpPr>
                  <p:nvPr/>
                </p:nvGrpSpPr>
                <p:grpSpPr bwMode="auto">
                  <a:xfrm>
                    <a:off x="1529" y="1908"/>
                    <a:ext cx="766" cy="2373"/>
                    <a:chOff x="1455" y="1936"/>
                    <a:chExt cx="766" cy="2373"/>
                  </a:xfrm>
                </p:grpSpPr>
                <p:sp>
                  <p:nvSpPr>
                    <p:cNvPr id="169050"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51"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8962" name="Group 92"/>
                  <p:cNvGrpSpPr>
                    <a:grpSpLocks/>
                  </p:cNvGrpSpPr>
                  <p:nvPr/>
                </p:nvGrpSpPr>
                <p:grpSpPr bwMode="auto">
                  <a:xfrm rot="88588">
                    <a:off x="2061" y="1962"/>
                    <a:ext cx="459" cy="2329"/>
                    <a:chOff x="1956" y="1990"/>
                    <a:chExt cx="492" cy="2604"/>
                  </a:xfrm>
                </p:grpSpPr>
                <p:sp>
                  <p:nvSpPr>
                    <p:cNvPr id="169053"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9054"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8963" name="Group 95"/>
                  <p:cNvGrpSpPr>
                    <a:grpSpLocks/>
                  </p:cNvGrpSpPr>
                  <p:nvPr/>
                </p:nvGrpSpPr>
                <p:grpSpPr bwMode="auto">
                  <a:xfrm>
                    <a:off x="3408" y="1689"/>
                    <a:ext cx="1125" cy="2426"/>
                    <a:chOff x="3334" y="1717"/>
                    <a:chExt cx="1125" cy="2426"/>
                  </a:xfrm>
                </p:grpSpPr>
                <p:sp>
                  <p:nvSpPr>
                    <p:cNvPr id="169056"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69057"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8966" name="Group 98"/>
                  <p:cNvGrpSpPr>
                    <a:grpSpLocks/>
                  </p:cNvGrpSpPr>
                  <p:nvPr/>
                </p:nvGrpSpPr>
                <p:grpSpPr bwMode="auto">
                  <a:xfrm>
                    <a:off x="3255" y="1838"/>
                    <a:ext cx="883" cy="2426"/>
                    <a:chOff x="3181" y="1866"/>
                    <a:chExt cx="883" cy="2426"/>
                  </a:xfrm>
                </p:grpSpPr>
                <p:sp>
                  <p:nvSpPr>
                    <p:cNvPr id="169059"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69060"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8967" name="Group 101"/>
                  <p:cNvGrpSpPr>
                    <a:grpSpLocks/>
                  </p:cNvGrpSpPr>
                  <p:nvPr/>
                </p:nvGrpSpPr>
                <p:grpSpPr bwMode="auto">
                  <a:xfrm>
                    <a:off x="3080" y="1955"/>
                    <a:ext cx="619" cy="2386"/>
                    <a:chOff x="3006" y="1983"/>
                    <a:chExt cx="619" cy="2386"/>
                  </a:xfrm>
                </p:grpSpPr>
                <p:sp>
                  <p:nvSpPr>
                    <p:cNvPr id="169062"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69063"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68968" name="Group 104"/>
                  <p:cNvGrpSpPr>
                    <a:grpSpLocks/>
                  </p:cNvGrpSpPr>
                  <p:nvPr/>
                </p:nvGrpSpPr>
                <p:grpSpPr bwMode="auto">
                  <a:xfrm>
                    <a:off x="2893" y="2073"/>
                    <a:ext cx="405" cy="2219"/>
                    <a:chOff x="2819" y="2101"/>
                    <a:chExt cx="405" cy="2219"/>
                  </a:xfrm>
                </p:grpSpPr>
                <p:sp>
                  <p:nvSpPr>
                    <p:cNvPr id="169065"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69066"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68971" name="Group 107"/>
                  <p:cNvGrpSpPr>
                    <a:grpSpLocks/>
                  </p:cNvGrpSpPr>
                  <p:nvPr/>
                </p:nvGrpSpPr>
                <p:grpSpPr bwMode="auto">
                  <a:xfrm>
                    <a:off x="2372" y="2107"/>
                    <a:ext cx="426" cy="2185"/>
                    <a:chOff x="2287" y="2135"/>
                    <a:chExt cx="426" cy="2185"/>
                  </a:xfrm>
                </p:grpSpPr>
                <p:sp>
                  <p:nvSpPr>
                    <p:cNvPr id="169068"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169069"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grpSp>
          <p:grpSp>
            <p:nvGrpSpPr>
              <p:cNvPr id="168972" name="Group 110"/>
              <p:cNvGrpSpPr>
                <a:grpSpLocks/>
              </p:cNvGrpSpPr>
              <p:nvPr/>
            </p:nvGrpSpPr>
            <p:grpSpPr bwMode="auto">
              <a:xfrm>
                <a:off x="74" y="313"/>
                <a:ext cx="5459" cy="3667"/>
                <a:chOff x="74" y="313"/>
                <a:chExt cx="5459" cy="3667"/>
              </a:xfrm>
            </p:grpSpPr>
            <p:grpSp>
              <p:nvGrpSpPr>
                <p:cNvPr id="168975" name="Group 111"/>
                <p:cNvGrpSpPr>
                  <a:grpSpLocks/>
                </p:cNvGrpSpPr>
                <p:nvPr/>
              </p:nvGrpSpPr>
              <p:grpSpPr bwMode="auto">
                <a:xfrm>
                  <a:off x="74" y="313"/>
                  <a:ext cx="5459" cy="3667"/>
                  <a:chOff x="74" y="313"/>
                  <a:chExt cx="5459" cy="3667"/>
                </a:xfrm>
              </p:grpSpPr>
              <p:sp>
                <p:nvSpPr>
                  <p:cNvPr id="169072"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n-US"/>
                  </a:p>
                </p:txBody>
              </p:sp>
              <p:sp>
                <p:nvSpPr>
                  <p:cNvPr id="169073"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n-US"/>
                  </a:p>
                </p:txBody>
              </p:sp>
              <p:sp>
                <p:nvSpPr>
                  <p:cNvPr id="169074"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69075"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n-US"/>
                  </a:p>
                </p:txBody>
              </p:sp>
              <p:sp>
                <p:nvSpPr>
                  <p:cNvPr id="169076"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n-US"/>
                  </a:p>
                </p:txBody>
              </p:sp>
              <p:sp>
                <p:nvSpPr>
                  <p:cNvPr id="169077"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n-US"/>
                  </a:p>
                </p:txBody>
              </p:sp>
              <p:sp>
                <p:nvSpPr>
                  <p:cNvPr id="169078"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grpSp>
            <p:sp>
              <p:nvSpPr>
                <p:cNvPr id="169079"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168978" name="Group 120"/>
            <p:cNvGrpSpPr>
              <a:grpSpLocks/>
            </p:cNvGrpSpPr>
            <p:nvPr/>
          </p:nvGrpSpPr>
          <p:grpSpPr bwMode="auto">
            <a:xfrm>
              <a:off x="1476" y="449"/>
              <a:ext cx="4038" cy="2966"/>
              <a:chOff x="210" y="337"/>
              <a:chExt cx="5198" cy="3818"/>
            </a:xfrm>
          </p:grpSpPr>
          <p:sp>
            <p:nvSpPr>
              <p:cNvPr id="169081"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69082"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n-US"/>
              </a:p>
            </p:txBody>
          </p:sp>
          <p:sp>
            <p:nvSpPr>
              <p:cNvPr id="169083"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n-US"/>
              </a:p>
            </p:txBody>
          </p:sp>
          <p:sp>
            <p:nvSpPr>
              <p:cNvPr id="169084"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n-US"/>
              </a:p>
            </p:txBody>
          </p:sp>
          <p:sp>
            <p:nvSpPr>
              <p:cNvPr id="169085"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69086"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n-US"/>
              </a:p>
            </p:txBody>
          </p:sp>
          <p:sp>
            <p:nvSpPr>
              <p:cNvPr id="169087"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69088"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69089"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69090"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69091"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69092"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69093"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69094"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169095" name="Rectangle 135"/>
          <p:cNvSpPr>
            <a:spLocks noGrp="1" noChangeArrowheads="1"/>
          </p:cNvSpPr>
          <p:nvPr>
            <p:ph type="ctrTitle" sz="quarter"/>
          </p:nvPr>
        </p:nvSpPr>
        <p:spPr>
          <a:xfrm>
            <a:off x="685800" y="1827213"/>
            <a:ext cx="7772400" cy="1627187"/>
          </a:xfrm>
        </p:spPr>
        <p:txBody>
          <a:bodyPr/>
          <a:lstStyle>
            <a:lvl1pPr>
              <a:defRPr/>
            </a:lvl1pPr>
          </a:lstStyle>
          <a:p>
            <a:r>
              <a:rPr lang="en-US" smtClean="0"/>
              <a:t>Click to edit Master title style</a:t>
            </a:r>
            <a:endParaRPr lang="en-US"/>
          </a:p>
        </p:txBody>
      </p:sp>
      <p:sp>
        <p:nvSpPr>
          <p:cNvPr id="16909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169097" name="Rectangle 137"/>
          <p:cNvSpPr>
            <a:spLocks noGrp="1" noChangeArrowheads="1"/>
          </p:cNvSpPr>
          <p:nvPr>
            <p:ph type="dt" sz="quarter" idx="2"/>
          </p:nvPr>
        </p:nvSpPr>
        <p:spPr/>
        <p:txBody>
          <a:bodyPr/>
          <a:lstStyle>
            <a:lvl1pPr>
              <a:defRPr/>
            </a:lvl1pPr>
          </a:lstStyle>
          <a:p>
            <a:fld id="{EAF2CB74-249B-4C47-B45F-96D05922A2F2}" type="datetime1">
              <a:rPr lang="en-US"/>
              <a:pPr/>
              <a:t>12/11/2021</a:t>
            </a:fld>
            <a:endParaRPr lang="en-US"/>
          </a:p>
        </p:txBody>
      </p:sp>
      <p:sp>
        <p:nvSpPr>
          <p:cNvPr id="169098" name="Rectangle 138"/>
          <p:cNvSpPr>
            <a:spLocks noGrp="1" noChangeArrowheads="1"/>
          </p:cNvSpPr>
          <p:nvPr>
            <p:ph type="ftr" sz="quarter" idx="3"/>
          </p:nvPr>
        </p:nvSpPr>
        <p:spPr/>
        <p:txBody>
          <a:bodyPr/>
          <a:lstStyle>
            <a:lvl1pPr>
              <a:defRPr/>
            </a:lvl1pPr>
          </a:lstStyle>
          <a:p>
            <a:endParaRPr lang="en-US"/>
          </a:p>
        </p:txBody>
      </p:sp>
      <p:sp>
        <p:nvSpPr>
          <p:cNvPr id="169099" name="Rectangle 139"/>
          <p:cNvSpPr>
            <a:spLocks noGrp="1" noChangeArrowheads="1"/>
          </p:cNvSpPr>
          <p:nvPr>
            <p:ph type="sldNum" sz="quarter" idx="4"/>
          </p:nvPr>
        </p:nvSpPr>
        <p:spPr/>
        <p:txBody>
          <a:bodyPr/>
          <a:lstStyle>
            <a:lvl1pPr>
              <a:defRPr/>
            </a:lvl1pPr>
          </a:lstStyle>
          <a:p>
            <a:fld id="{48656870-0276-47A3-A369-7F349312099C}" type="slidenum">
              <a:rPr lang="en-US"/>
              <a:pPr/>
              <a:t>‹#›</a:t>
            </a:fld>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F542C9-CC11-498F-9EFB-7425AAC360B2}"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9461BC-A6C2-43E9-9A8F-1BBA08F64118}" type="slidenum">
              <a:rPr lang="en-US"/>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5549B0C-7D6C-4513-B986-FDE3119FA508}"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FDF8EB-86AB-41E6-B9D3-3CEF338F19A7}" type="slidenum">
              <a:rPr lang="en-US"/>
              <a:pPr/>
              <a:t>‹#›</a:t>
            </a:fld>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43D0B8B-B728-4605-8974-1DD16C675014}"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A6643B-1FB3-4635-AC40-EE08FF373824}" type="slidenum">
              <a:rPr lang="en-US"/>
              <a:pPr/>
              <a:t>‹#›</a:t>
            </a:fld>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4E29AE7-0E46-465C-95E4-FA2A757F57C9}"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BBA59-3AB5-49C9-8180-64164C69F8AE}" type="slidenum">
              <a:rPr lang="en-US"/>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8E85F31-68BE-4285-B22B-9C6F6FE65D21}"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5277C5-CD46-4DEE-AC9F-2AEFAF098F93}" type="slidenum">
              <a:rPr lang="en-US"/>
              <a:pPr/>
              <a:t>‹#›</a:t>
            </a:fld>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B5950A5-CC29-44D1-83F2-491F4D2584BC}"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39EF4C-6E8B-4CDE-B190-DED265D5EDD1}" type="slidenum">
              <a:rPr lang="en-US"/>
              <a:pPr/>
              <a:t>‹#›</a:t>
            </a:fld>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A41EC74-AF18-484C-A4FC-9395B04B40AD}"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2A36A4-B9C3-45E5-9B3E-1EE1E5AD11A6}" type="slidenum">
              <a:rPr lang="en-US"/>
              <a:pPr/>
              <a:t>‹#›</a:t>
            </a:fld>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643BD77-CC4B-44EF-88DE-F7BE169914C1}"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D7735D-4A7D-4B53-8B67-5B9ADA6D2D1A}" type="slidenum">
              <a:rPr lang="en-US"/>
              <a:pPr/>
              <a:t>‹#›</a:t>
            </a:fld>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CDDC28-84B9-4ED4-BD92-A50916454088}"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E821D9-6F14-4ABA-A597-403A4FA4D636}"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EF564B0-85C4-466C-B74C-3E58DCCED9D1}"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A4D72B-D989-46E4-A0A3-1ED50625ADED}" type="slidenum">
              <a:rPr lang="en-US"/>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17510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175108" name="Rectangle 4"/>
          <p:cNvSpPr>
            <a:spLocks noGrp="1" noChangeArrowheads="1"/>
          </p:cNvSpPr>
          <p:nvPr>
            <p:ph type="dt" sz="half" idx="2"/>
          </p:nvPr>
        </p:nvSpPr>
        <p:spPr/>
        <p:txBody>
          <a:bodyPr/>
          <a:lstStyle>
            <a:lvl1pPr>
              <a:defRPr/>
            </a:lvl1pPr>
          </a:lstStyle>
          <a:p>
            <a:fld id="{595BBF2B-2F8B-4DF2-ACDD-0162E6E1DDD4}" type="datetime1">
              <a:rPr lang="en-US"/>
              <a:pPr/>
              <a:t>12/11/2021</a:t>
            </a:fld>
            <a:endParaRPr lang="en-US" altLang="en-US"/>
          </a:p>
        </p:txBody>
      </p:sp>
      <p:sp>
        <p:nvSpPr>
          <p:cNvPr id="175109"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175110" name="Rectangle 6"/>
          <p:cNvSpPr>
            <a:spLocks noGrp="1" noChangeArrowheads="1"/>
          </p:cNvSpPr>
          <p:nvPr>
            <p:ph type="sldNum" sz="quarter" idx="4"/>
          </p:nvPr>
        </p:nvSpPr>
        <p:spPr/>
        <p:txBody>
          <a:bodyPr/>
          <a:lstStyle>
            <a:lvl1pPr>
              <a:defRPr/>
            </a:lvl1pPr>
          </a:lstStyle>
          <a:p>
            <a:fld id="{F1A5E751-5719-4049-B72A-787C4668C451}" type="slidenum">
              <a:rPr lang="en-US" altLang="en-US"/>
              <a:pPr/>
              <a:t>‹#›</a:t>
            </a:fld>
            <a:endParaRPr lang="en-US" altLang="en-US"/>
          </a:p>
        </p:txBody>
      </p:sp>
      <p:sp>
        <p:nvSpPr>
          <p:cNvPr id="175111"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75112"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30B34B-C06B-451C-AE8D-71A8B6087C3E}" type="datetime1">
              <a:rPr lang="en-US"/>
              <a:pPr/>
              <a:t>12/11/2021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B30411-6679-4322-8FA0-CF9CD8CF0A8F}" type="slidenum">
              <a:rPr lang="en-US" altLang="en-US"/>
              <a:pPr/>
              <a:t>‹#›</a:t>
            </a:fld>
            <a:endParaRPr lang="en-US" alt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8B88BEB-621F-4C07-82BC-0EA0362F5769}" type="datetime1">
              <a:rPr lang="en-US"/>
              <a:pPr/>
              <a:t>12/11/2021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0E9428-9B99-4178-B9F9-CAFFF1FB0F02}" type="slidenum">
              <a:rPr lang="en-US" altLang="en-US"/>
              <a:pPr/>
              <a:t>‹#›</a:t>
            </a:fld>
            <a:endParaRPr lang="en-US" alt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BB709C5-A55D-4695-9D40-4CBCD1DB4EA8}" type="datetime1">
              <a:rPr lang="en-US"/>
              <a:pPr/>
              <a:t>12/11/2021</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B7BB5D-CC27-4858-BED0-A0DD21CDDA7C}" type="slidenum">
              <a:rPr lang="en-US" altLang="en-US"/>
              <a:pPr/>
              <a:t>‹#›</a:t>
            </a:fld>
            <a:endParaRPr lang="en-US" alt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F5A0038-47CE-4C6B-A525-0A8815095A0F}" type="datetime1">
              <a:rPr lang="en-US"/>
              <a:pPr/>
              <a:t>12/11/2021</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2C313AA-F24D-4EBF-9E39-312C66AE71DE}" type="slidenum">
              <a:rPr lang="en-US" altLang="en-US"/>
              <a:pPr/>
              <a:t>‹#›</a:t>
            </a:fld>
            <a:endParaRPr lang="en-US" alt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F484CD6-5816-47BE-AB1D-CFC6CDF834E1}" type="datetime1">
              <a:rPr lang="en-US"/>
              <a:pPr/>
              <a:t>12/11/2021</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1EB556E-9229-4592-882D-1BF71D5208F8}" type="slidenum">
              <a:rPr lang="en-US" altLang="en-US"/>
              <a:pPr/>
              <a:t>‹#›</a:t>
            </a:fld>
            <a:endParaRPr lang="en-US" alt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8D9B18A-5419-4136-A20F-FD1F5BEE32C2}" type="datetime1">
              <a:rPr lang="en-US"/>
              <a:pPr/>
              <a:t>12/11/2021</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DAF81BD-7258-4EBD-8576-1F70028FBB97}" type="slidenum">
              <a:rPr lang="en-US" altLang="en-US"/>
              <a:pPr/>
              <a:t>‹#›</a:t>
            </a:fld>
            <a:endParaRPr lang="en-US" alt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0974A3A-9FD7-4CB6-8B0E-FFEF7A066B80}" type="datetime1">
              <a:rPr lang="en-US"/>
              <a:pPr/>
              <a:t>12/11/2021</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97EA32C-FEAD-42CA-98D4-46D23BB580AE}" type="slidenum">
              <a:rPr lang="en-US" altLang="en-US"/>
              <a:pPr/>
              <a:t>‹#›</a:t>
            </a:fld>
            <a:endParaRPr lang="en-US" alt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9E4F57C-43BB-47EA-B0C1-8BFFAF96F16C}" type="datetime1">
              <a:rPr lang="en-US"/>
              <a:pPr/>
              <a:t>12/11/2021</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8B51128-EBE6-4B15-946E-7B20AAEF3B7A}"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12/11/2021</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F8B3F1-DCFE-41BF-B24B-A1A326477E5A}" type="datetime1">
              <a:rPr lang="en-US"/>
              <a:pPr/>
              <a:t>12/11/2021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C0AE34-6DA7-4E5B-A7CD-9FF8651C5106}" type="slidenum">
              <a:rPr lang="en-US" altLang="en-US"/>
              <a:pPr/>
              <a:t>‹#›</a:t>
            </a:fld>
            <a:endParaRPr lang="en-US" alt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607155-D407-40C8-B283-9B56B81BFE00}" type="datetime1">
              <a:rPr lang="en-US"/>
              <a:pPr/>
              <a:t>12/11/2021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BD6E1D1-CF07-4EDE-9D11-20F13C75BD45}" type="slidenum">
              <a:rPr lang="en-US" altLang="en-US"/>
              <a:pPr/>
              <a:t>‹#›</a:t>
            </a:fld>
            <a:endParaRPr lang="en-US" alt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222625" y="304800"/>
            <a:ext cx="11909425" cy="4724400"/>
            <a:chOff x="-2030" y="192"/>
            <a:chExt cx="7502" cy="2976"/>
          </a:xfrm>
        </p:grpSpPr>
        <p:sp>
          <p:nvSpPr>
            <p:cNvPr id="178179"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US"/>
            </a:p>
          </p:txBody>
        </p:sp>
        <p:sp>
          <p:nvSpPr>
            <p:cNvPr id="178180"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178181"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endParaRPr lang="en-US"/>
            </a:p>
          </p:txBody>
        </p:sp>
      </p:grpSp>
      <p:sp>
        <p:nvSpPr>
          <p:cNvPr id="178182" name="Rectangle 6"/>
          <p:cNvSpPr>
            <a:spLocks noGrp="1" noChangeArrowheads="1"/>
          </p:cNvSpPr>
          <p:nvPr>
            <p:ph type="ctrTitle"/>
          </p:nvPr>
        </p:nvSpPr>
        <p:spPr>
          <a:xfrm>
            <a:off x="1443038" y="985838"/>
            <a:ext cx="7239000" cy="1444625"/>
          </a:xfrm>
        </p:spPr>
        <p:txBody>
          <a:bodyPr/>
          <a:lstStyle>
            <a:lvl1pPr>
              <a:defRPr sz="4000"/>
            </a:lvl1pPr>
          </a:lstStyle>
          <a:p>
            <a:r>
              <a:rPr lang="en-US" smtClean="0"/>
              <a:t>Click to edit Master title style</a:t>
            </a:r>
            <a:endParaRPr lang="en-US"/>
          </a:p>
        </p:txBody>
      </p:sp>
      <p:sp>
        <p:nvSpPr>
          <p:cNvPr id="17818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178184" name="Rectangle 8"/>
          <p:cNvSpPr>
            <a:spLocks noGrp="1" noChangeArrowheads="1"/>
          </p:cNvSpPr>
          <p:nvPr>
            <p:ph type="dt" sz="half" idx="2"/>
          </p:nvPr>
        </p:nvSpPr>
        <p:spPr/>
        <p:txBody>
          <a:bodyPr/>
          <a:lstStyle>
            <a:lvl1pPr>
              <a:defRPr/>
            </a:lvl1pPr>
          </a:lstStyle>
          <a:p>
            <a:fld id="{D09EA72D-A7CA-49DA-8BC3-7006DB088349}" type="datetime1">
              <a:rPr lang="en-US"/>
              <a:pPr/>
              <a:t>12/11/2021</a:t>
            </a:fld>
            <a:endParaRPr lang="en-US"/>
          </a:p>
        </p:txBody>
      </p:sp>
      <p:sp>
        <p:nvSpPr>
          <p:cNvPr id="178185" name="Rectangle 9"/>
          <p:cNvSpPr>
            <a:spLocks noGrp="1" noChangeArrowheads="1"/>
          </p:cNvSpPr>
          <p:nvPr>
            <p:ph type="ftr" sz="quarter" idx="3"/>
          </p:nvPr>
        </p:nvSpPr>
        <p:spPr/>
        <p:txBody>
          <a:bodyPr/>
          <a:lstStyle>
            <a:lvl1pPr>
              <a:defRPr/>
            </a:lvl1pPr>
          </a:lstStyle>
          <a:p>
            <a:endParaRPr lang="en-US"/>
          </a:p>
        </p:txBody>
      </p:sp>
      <p:sp>
        <p:nvSpPr>
          <p:cNvPr id="178186" name="Rectangle 10"/>
          <p:cNvSpPr>
            <a:spLocks noGrp="1" noChangeArrowheads="1"/>
          </p:cNvSpPr>
          <p:nvPr>
            <p:ph type="sldNum" sz="quarter" idx="4"/>
          </p:nvPr>
        </p:nvSpPr>
        <p:spPr/>
        <p:txBody>
          <a:bodyPr/>
          <a:lstStyle>
            <a:lvl1pPr>
              <a:defRPr/>
            </a:lvl1pPr>
          </a:lstStyle>
          <a:p>
            <a:fld id="{10605CAD-B78A-42E0-852F-D1EB9DD1856D}" type="slidenum">
              <a:rPr lang="en-US"/>
              <a:pPr/>
              <a:t>‹#›</a:t>
            </a:fld>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7EA1BD-862C-492C-A38B-C2BDCF9A070B}"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BDA203-AD46-461E-9806-FEC25FA44319}" type="slidenum">
              <a:rPr lang="en-US"/>
              <a:pPr/>
              <a:t>‹#›</a:t>
            </a:fld>
            <a:endParaRPr 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3D3B200-2B9F-4C44-9F6F-1BF8A44F4F39}"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04760B-C35B-476A-B019-92F9B236D2F4}" type="slidenum">
              <a:rPr lang="en-US"/>
              <a:pPr/>
              <a:t>‹#›</a:t>
            </a:fld>
            <a:endParaRPr 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0905D84-1DA7-413B-9A64-079BFB05BA4D}"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5B3AA8-8A91-4054-9167-60E84069A520}" type="slidenum">
              <a:rPr lang="en-US"/>
              <a:pPr/>
              <a:t>‹#›</a:t>
            </a:fld>
            <a:endParaRPr 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8E5D72A-01B2-481B-9729-6F5968FDAE96}"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8DEBD4-A3F7-4BF4-BEC3-51A6644FE45A}" type="slidenum">
              <a:rPr lang="en-US"/>
              <a:pPr/>
              <a:t>‹#›</a:t>
            </a:fld>
            <a:endParaRPr 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AE967E2-C4F5-4549-BD46-29C5BFE273B4}"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847E2B1-9125-4FF8-A7C9-442513E6215A}" type="slidenum">
              <a:rPr lang="en-US"/>
              <a:pPr/>
              <a:t>‹#›</a:t>
            </a:fld>
            <a:endParaRPr 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CAE099B-CA1E-4D6C-BEF2-FFD0CAB20AE2}"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621B336-1E03-4C9C-8E83-E6D2DADCFB30}" type="slidenum">
              <a:rPr lang="en-US"/>
              <a:pPr/>
              <a:t>‹#›</a:t>
            </a:fld>
            <a:endParaRPr 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D6B006-E1F1-4354-BF63-A24CEE6C8ABE}"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EB9C24-33CF-49E1-971B-E777372BE327}"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9B20D0-A4FB-45FE-87B0-0DB1C6043E8F}"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1C0763-EC67-4736-8B79-8E5EC06C9B23}" type="slidenum">
              <a:rPr lang="en-US"/>
              <a:pPr/>
              <a:t>‹#›</a:t>
            </a:fld>
            <a:endParaRPr 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651ED1-D1D2-4763-92E3-2948FD0EB173}"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DBEAF3-42B3-4981-86F6-AA97F6A1182F}" type="slidenum">
              <a:rPr lang="en-US"/>
              <a:pPr/>
              <a:t>‹#›</a:t>
            </a:fld>
            <a:endParaRPr 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576935-6E35-4CA0-A853-3426EC6E8AD7}"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F8E3EE-6855-4A5A-81AF-AFDB085CF541}" type="slidenum">
              <a:rPr lang="en-US"/>
              <a:pPr/>
              <a:t>‹#›</a:t>
            </a:fld>
            <a:endParaRPr 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2133600" y="1371600"/>
            <a:ext cx="6477000" cy="1752600"/>
          </a:xfrm>
        </p:spPr>
        <p:txBody>
          <a:bodyPr/>
          <a:lstStyle>
            <a:lvl1pPr>
              <a:defRPr sz="5400"/>
            </a:lvl1pPr>
          </a:lstStyle>
          <a:p>
            <a:r>
              <a:rPr lang="en-US" smtClean="0"/>
              <a:t>Click to edit Master title style</a:t>
            </a:r>
            <a:endParaRPr lang="en-US"/>
          </a:p>
        </p:txBody>
      </p:sp>
      <p:sp>
        <p:nvSpPr>
          <p:cNvPr id="181251"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smtClean="0"/>
              <a:t>Click to edit Master subtitle style</a:t>
            </a:r>
            <a:endParaRPr lang="en-US"/>
          </a:p>
        </p:txBody>
      </p:sp>
      <p:sp>
        <p:nvSpPr>
          <p:cNvPr id="181252" name="Rectangle 4"/>
          <p:cNvSpPr>
            <a:spLocks noGrp="1" noChangeArrowheads="1"/>
          </p:cNvSpPr>
          <p:nvPr>
            <p:ph type="dt" sz="half" idx="2"/>
          </p:nvPr>
        </p:nvSpPr>
        <p:spPr>
          <a:xfrm>
            <a:off x="7086600" y="6248400"/>
            <a:ext cx="1524000" cy="457200"/>
          </a:xfrm>
        </p:spPr>
        <p:txBody>
          <a:bodyPr/>
          <a:lstStyle>
            <a:lvl1pPr>
              <a:defRPr/>
            </a:lvl1pPr>
          </a:lstStyle>
          <a:p>
            <a:fld id="{6395A9A3-FFF8-4511-82D2-257695AC2ADF}" type="datetime1">
              <a:rPr lang="en-US"/>
              <a:pPr/>
              <a:t>12/11/2021</a:t>
            </a:fld>
            <a:endParaRPr lang="en-US"/>
          </a:p>
        </p:txBody>
      </p:sp>
      <p:sp>
        <p:nvSpPr>
          <p:cNvPr id="181253" name="Rectangle 5"/>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181254" name="Rectangle 6"/>
          <p:cNvSpPr>
            <a:spLocks noGrp="1" noChangeArrowheads="1"/>
          </p:cNvSpPr>
          <p:nvPr>
            <p:ph type="sldNum" sz="quarter" idx="4"/>
          </p:nvPr>
        </p:nvSpPr>
        <p:spPr>
          <a:xfrm>
            <a:off x="2209800" y="6248400"/>
            <a:ext cx="1219200" cy="457200"/>
          </a:xfrm>
        </p:spPr>
        <p:txBody>
          <a:bodyPr/>
          <a:lstStyle>
            <a:lvl1pPr>
              <a:defRPr/>
            </a:lvl1pPr>
          </a:lstStyle>
          <a:p>
            <a:fld id="{E4B9B33F-7965-4B3C-9F9E-A238E895BDB7}" type="slidenum">
              <a:rPr lang="en-US"/>
              <a:pPr/>
              <a:t>‹#›</a:t>
            </a:fld>
            <a:endParaRPr lang="en-US"/>
          </a:p>
        </p:txBody>
      </p:sp>
      <p:sp>
        <p:nvSpPr>
          <p:cNvPr id="181255"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endParaRPr lang="en-US"/>
          </a:p>
        </p:txBody>
      </p:sp>
      <p:sp>
        <p:nvSpPr>
          <p:cNvPr id="181256"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181257"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181258"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C7E3B8A-075B-46B8-9F7C-D0F2E89EEB0A}"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D3A3E4-D541-4D23-9BC0-8712725EA8E2}" type="slidenum">
              <a:rPr lang="en-US"/>
              <a:pPr/>
              <a:t>‹#›</a:t>
            </a:fld>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EBC4455-14B2-496B-A0F0-611722163BDE}"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EE0AFC-1D53-4818-9CF7-E8516F148D8F}" type="slidenum">
              <a:rPr lang="en-US"/>
              <a:pPr/>
              <a:t>‹#›</a:t>
            </a:fld>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8CDFCE6-C0CB-4A3D-98F6-F237309417EA}"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F77F2D-869D-4AE8-A82D-C75D2570EB9C}" type="slidenum">
              <a:rPr lang="en-US"/>
              <a:pPr/>
              <a:t>‹#›</a:t>
            </a:fld>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525873F-2A81-4667-A7D5-1BE6DC81C95F}"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CC52DC6-36B1-4D25-B97F-9FF8A124DBA3}" type="slidenum">
              <a:rPr lang="en-US"/>
              <a:pPr/>
              <a:t>‹#›</a:t>
            </a:fld>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85806C3-2CCC-4914-92CC-6E9B80AC67C4}"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4CD849-28FD-4A13-9F76-27BFF4F79229}" type="slidenum">
              <a:rPr lang="en-US"/>
              <a:pPr/>
              <a:t>‹#›</a:t>
            </a:fld>
            <a:endParaRPr 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793C366-13A5-47D5-9B5D-580659D72049}"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8CEFF-79A7-41BC-88C8-DAC010F0C9A5}"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E1582A-45B2-472B-9E8B-E2A44B8C9CCE}"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7D25E0-16DD-4D4F-B63E-04EF114ADE41}" type="slidenum">
              <a:rPr lang="en-US"/>
              <a:pPr/>
              <a:t>‹#›</a:t>
            </a:fld>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8778652-2519-4F1C-8296-9D0FDB5CFA19}"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565B40-B914-466B-8292-5BF1CA9591E7}" type="slidenum">
              <a:rPr lang="en-US"/>
              <a:pPr/>
              <a:t>‹#›</a:t>
            </a:fld>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C1CC49-3CC7-48B7-B4CB-5C92867180A0}"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B7EA10-E7BB-4CB4-94A1-62FBE4F38D0B}" type="slidenum">
              <a:rPr lang="en-US"/>
              <a:pPr/>
              <a:t>‹#›</a:t>
            </a:fld>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E7BD12-BAC0-4B95-ADE8-2E5942F8B044}"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038ACE-7F22-477E-8FB8-0C189C8BFCDF}" type="slidenum">
              <a:rPr lang="en-US"/>
              <a:pPr/>
              <a:t>‹#›</a:t>
            </a:fld>
            <a:endParaRPr 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29400" y="6248400"/>
            <a:ext cx="1905000" cy="457200"/>
          </a:xfrm>
        </p:spPr>
        <p:txBody>
          <a:bodyPr/>
          <a:lstStyle>
            <a:lvl1pPr>
              <a:defRPr/>
            </a:lvl1pPr>
          </a:lstStyle>
          <a:p>
            <a:fld id="{1F542F5C-9B78-479C-B4C9-77E636A3D345}" type="datetime1">
              <a:rPr lang="en-US"/>
              <a:pPr/>
              <a:t>12/11/2021</a:t>
            </a:fld>
            <a:endParaRPr 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EB5DE7B5-C4C3-44E8-989C-FBBBCC3F85C4}" type="slidenum">
              <a:rPr lang="en-US"/>
              <a:pPr/>
              <a:t>‹#›</a:t>
            </a:fld>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22"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1843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1843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184325" name="Rectangle 5"/>
          <p:cNvSpPr>
            <a:spLocks noGrp="1" noChangeArrowheads="1"/>
          </p:cNvSpPr>
          <p:nvPr>
            <p:ph type="dt" sz="half" idx="2"/>
          </p:nvPr>
        </p:nvSpPr>
        <p:spPr>
          <a:xfrm>
            <a:off x="685800" y="6248400"/>
            <a:ext cx="1905000" cy="457200"/>
          </a:xfrm>
        </p:spPr>
        <p:txBody>
          <a:bodyPr/>
          <a:lstStyle>
            <a:lvl1pPr>
              <a:defRPr/>
            </a:lvl1pPr>
          </a:lstStyle>
          <a:p>
            <a:fld id="{C64D3E88-E9AC-49D5-AAD4-C7E2B6A810C5}" type="datetime1">
              <a:rPr lang="en-US"/>
              <a:pPr/>
              <a:t>12/11/2021</a:t>
            </a:fld>
            <a:endParaRPr lang="en-US"/>
          </a:p>
        </p:txBody>
      </p:sp>
      <p:sp>
        <p:nvSpPr>
          <p:cNvPr id="184326"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184327" name="Rectangle 7"/>
          <p:cNvSpPr>
            <a:spLocks noGrp="1" noChangeArrowheads="1"/>
          </p:cNvSpPr>
          <p:nvPr>
            <p:ph type="sldNum" sz="quarter" idx="4"/>
          </p:nvPr>
        </p:nvSpPr>
        <p:spPr>
          <a:xfrm>
            <a:off x="6553200" y="6248400"/>
            <a:ext cx="1905000" cy="457200"/>
          </a:xfrm>
        </p:spPr>
        <p:txBody>
          <a:bodyPr/>
          <a:lstStyle>
            <a:lvl1pPr>
              <a:defRPr/>
            </a:lvl1pPr>
          </a:lstStyle>
          <a:p>
            <a:fld id="{F1F85BBC-509D-4429-8932-210EA0D05990}" type="slidenum">
              <a:rPr lang="en-US"/>
              <a:pPr/>
              <a:t>‹#›</a:t>
            </a:fld>
            <a:endParaRPr lang="en-US"/>
          </a:p>
        </p:txBody>
      </p:sp>
      <p:grpSp>
        <p:nvGrpSpPr>
          <p:cNvPr id="2" name="Group 8"/>
          <p:cNvGrpSpPr>
            <a:grpSpLocks/>
          </p:cNvGrpSpPr>
          <p:nvPr/>
        </p:nvGrpSpPr>
        <p:grpSpPr bwMode="auto">
          <a:xfrm>
            <a:off x="195263" y="234950"/>
            <a:ext cx="3787775" cy="1778000"/>
            <a:chOff x="123" y="148"/>
            <a:chExt cx="2386" cy="1120"/>
          </a:xfrm>
        </p:grpSpPr>
        <p:sp>
          <p:nvSpPr>
            <p:cNvPr id="184329"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184330"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84331"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3" name="Group 12"/>
            <p:cNvGrpSpPr>
              <a:grpSpLocks/>
            </p:cNvGrpSpPr>
            <p:nvPr userDrawn="1"/>
          </p:nvGrpSpPr>
          <p:grpSpPr bwMode="auto">
            <a:xfrm>
              <a:off x="123" y="148"/>
              <a:ext cx="2386" cy="1081"/>
              <a:chOff x="123" y="148"/>
              <a:chExt cx="2386" cy="1081"/>
            </a:xfrm>
          </p:grpSpPr>
          <p:sp>
            <p:nvSpPr>
              <p:cNvPr id="184333"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84334"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84335"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84336"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84337"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4" name="Group 18"/>
          <p:cNvGrpSpPr>
            <a:grpSpLocks/>
          </p:cNvGrpSpPr>
          <p:nvPr/>
        </p:nvGrpSpPr>
        <p:grpSpPr bwMode="auto">
          <a:xfrm>
            <a:off x="7915275" y="4368800"/>
            <a:ext cx="742950" cy="1058863"/>
            <a:chOff x="4986" y="2752"/>
            <a:chExt cx="468" cy="667"/>
          </a:xfrm>
        </p:grpSpPr>
        <p:sp>
          <p:nvSpPr>
            <p:cNvPr id="184339"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184340"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184341"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5" name="Group 22"/>
            <p:cNvGrpSpPr>
              <a:grpSpLocks/>
            </p:cNvGrpSpPr>
            <p:nvPr userDrawn="1"/>
          </p:nvGrpSpPr>
          <p:grpSpPr bwMode="auto">
            <a:xfrm>
              <a:off x="4986" y="2752"/>
              <a:ext cx="468" cy="667"/>
              <a:chOff x="4986" y="2752"/>
              <a:chExt cx="468" cy="667"/>
            </a:xfrm>
          </p:grpSpPr>
          <p:sp>
            <p:nvSpPr>
              <p:cNvPr id="184343"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84344"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84345"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84346"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84347"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184348"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184349"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5BF3B2-E07F-4421-9242-FAFD6DC3657E}"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129870-1265-45C2-BFC4-D8A5F452AFE6}" type="slidenum">
              <a:rPr lang="en-US"/>
              <a:pPr/>
              <a:t>‹#›</a:t>
            </a:fld>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67F7604-D145-4413-8726-B39CA986C96A}"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7A3E3A-AE05-45F7-80A1-1D0124A05368}" type="slidenum">
              <a:rPr lang="en-US"/>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CBD1D03-1A62-46C7-824F-478ED8F70278}"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3C2C70-3E5C-4156-9063-863A926DAF66}" type="slidenum">
              <a:rPr lang="en-US"/>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DD324C1-2747-47D3-AB32-9BAF5F42CD6A}"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8E593B-F201-41BA-8E7C-CB812886660F}"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12BCB77-499A-4D7D-87BC-67F6FE090AD5}"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00DA7C-EB25-4672-A4FF-3AB6309D0A6D}" type="slidenum">
              <a:rPr lang="en-US"/>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141498F-E829-4BB6-891B-8A3246099950}"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C04FF6F-C6BC-493F-A910-3400E8FA6D45}" type="slidenum">
              <a:rPr lang="en-US"/>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200361F-D865-487A-B753-905F756ADD73}"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594CB3-ECC0-48C6-8DC2-F35C2DA71354}" type="slidenum">
              <a:rPr lang="en-US"/>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A5FEDCC-3B56-49C0-BC3A-B6EF07834883}"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D4E3D7-442F-49AE-B9FE-9E8237C2E073}" type="slidenum">
              <a:rPr lang="en-US"/>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F60AAD1-9F49-495B-BA4D-2CE160E69E29}"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8A9606-ED2F-4433-A2EF-9917D9A09558}" type="slidenum">
              <a:rPr lang="en-US"/>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D72439-7B04-495B-8B7F-037FC61222C5}"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7CDEF0-B792-4AC9-85B3-AAAB99674BF0}" type="slidenum">
              <a:rPr lang="en-US"/>
              <a:pPr/>
              <a:t>‹#›</a:t>
            </a:fld>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12/11/2021</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solidFill>
                <a:schemeClr val="tx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658938" y="1600200"/>
            <a:ext cx="6837362" cy="3200400"/>
            <a:chOff x="1045" y="1008"/>
            <a:chExt cx="4307" cy="2016"/>
          </a:xfrm>
        </p:grpSpPr>
        <p:sp>
          <p:nvSpPr>
            <p:cNvPr id="5123"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124"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125"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sp>
          <p:nvSpPr>
            <p:cNvPr id="5126"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5127"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128"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grpSp>
      <p:sp>
        <p:nvSpPr>
          <p:cNvPr id="5129" name="Rectangle 9"/>
          <p:cNvSpPr>
            <a:spLocks noGrp="1" noChangeArrowheads="1"/>
          </p:cNvSpPr>
          <p:nvPr>
            <p:ph type="dt" sz="half" idx="2"/>
          </p:nvPr>
        </p:nvSpPr>
        <p:spPr/>
        <p:txBody>
          <a:bodyPr/>
          <a:lstStyle>
            <a:lvl1pPr>
              <a:defRPr/>
            </a:lvl1pPr>
          </a:lstStyle>
          <a:p>
            <a:fld id="{1D8BD707-D9CF-40AE-B4C6-C98DA3205C09}" type="datetimeFigureOut">
              <a:rPr lang="en-US" smtClean="0"/>
              <a:pPr/>
              <a:t>12/11/2021</a:t>
            </a:fld>
            <a:endParaRPr lang="en-US"/>
          </a:p>
        </p:txBody>
      </p:sp>
      <p:sp>
        <p:nvSpPr>
          <p:cNvPr id="5130" name="Rectangle 10"/>
          <p:cNvSpPr>
            <a:spLocks noGrp="1" noChangeArrowheads="1"/>
          </p:cNvSpPr>
          <p:nvPr>
            <p:ph type="ftr" sz="quarter" idx="3"/>
          </p:nvPr>
        </p:nvSpPr>
        <p:spPr/>
        <p:txBody>
          <a:bodyPr/>
          <a:lstStyle>
            <a:lvl1pPr>
              <a:defRPr/>
            </a:lvl1pPr>
          </a:lstStyle>
          <a:p>
            <a:endParaRPr lang="en-US"/>
          </a:p>
        </p:txBody>
      </p:sp>
      <p:sp>
        <p:nvSpPr>
          <p:cNvPr id="5131" name="Rectangle 11"/>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513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smtClean="0"/>
              <a:t>Click to edit Master title style</a:t>
            </a:r>
            <a:endParaRPr lang="en-US"/>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8196" name="Rectangle 4"/>
          <p:cNvSpPr>
            <a:spLocks noGrp="1" noChangeArrowheads="1"/>
          </p:cNvSpPr>
          <p:nvPr>
            <p:ph type="dt" sz="quarter" idx="2"/>
          </p:nvPr>
        </p:nvSpPr>
        <p:spPr/>
        <p:txBody>
          <a:bodyPr/>
          <a:lstStyle>
            <a:lvl1pPr>
              <a:defRPr/>
            </a:lvl1pPr>
          </a:lstStyle>
          <a:p>
            <a:fld id="{5897AE48-C6E9-4D2B-8939-8F1FF4A3D8F5}" type="datetime1">
              <a:rPr lang="en-US"/>
              <a:pPr/>
              <a:t>12/11/2021</a:t>
            </a:fld>
            <a:endParaRPr lang="en-US"/>
          </a:p>
        </p:txBody>
      </p:sp>
      <p:sp>
        <p:nvSpPr>
          <p:cNvPr id="8197" name="Rectangle 5"/>
          <p:cNvSpPr>
            <a:spLocks noGrp="1" noChangeArrowheads="1"/>
          </p:cNvSpPr>
          <p:nvPr>
            <p:ph type="ftr" sz="quarter" idx="3"/>
          </p:nvPr>
        </p:nvSpPr>
        <p:spPr/>
        <p:txBody>
          <a:bodyPr/>
          <a:lstStyle>
            <a:lvl1pPr>
              <a:defRPr/>
            </a:lvl1pPr>
          </a:lstStyle>
          <a:p>
            <a:endParaRPr lang="en-US"/>
          </a:p>
        </p:txBody>
      </p:sp>
      <p:sp>
        <p:nvSpPr>
          <p:cNvPr id="8198" name="Rectangle 6"/>
          <p:cNvSpPr>
            <a:spLocks noGrp="1" noChangeArrowheads="1"/>
          </p:cNvSpPr>
          <p:nvPr>
            <p:ph type="sldNum" sz="quarter" idx="4"/>
          </p:nvPr>
        </p:nvSpPr>
        <p:spPr/>
        <p:txBody>
          <a:bodyPr/>
          <a:lstStyle>
            <a:lvl1pPr>
              <a:defRPr/>
            </a:lvl1pPr>
          </a:lstStyle>
          <a:p>
            <a:fld id="{ADD0A91C-4581-46A5-A18C-4FB53F62579A}"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E7CEF17-8D7A-444A-9027-C4CB092A2EC8}"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8CF7D3-B884-473B-B763-33C2E2A7D57C}"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D8C004A-C6B6-4C2C-A13C-738BBCDC46B1}"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C64B73-ACF4-4D91-AE30-77A108C089EE}"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E63C616-6F89-4892-98CD-D2507CC7FEDE}"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D76CF6-3339-407A-A5FB-7E0C53C0A3E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0E6B82F-74E8-4FC5-9FD9-07FC8FF733A0}"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A20E983-8A94-4B4F-A8CF-CF69B2E82710}"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EEC83C3-F221-4CFD-9A5E-0736AA01415F}"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02155D-13F5-473C-8219-272B86C3BE33}"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C7642D5-889B-45EA-98EC-113ECD2EC78C}"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1F4910C-071B-48F2-B327-832FAAA1E2E8}"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A976BAA-B71D-4F6A-AEEB-246A4EE72DDF}"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A97661-4466-4BAA-9E41-0B15E5924B5C}"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8E4249F-2186-47F5-A5FD-C5B1C25EDE4F}"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11E6B4-1A9C-40EA-AA92-5ADF2625E654}"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8DB3616-7812-4BF5-AA23-8859A8F9B400}"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F56A96-13C7-4F70-A8DE-83EB8861D95F}"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9A87604-436D-4F94-A309-79D66312B98D}"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9DE16E-A536-47EC-8194-BCBDEC778E7D}"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1331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1331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1331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1331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331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1332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1332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1332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1332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1332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332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1332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332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332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332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133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smtClean="0"/>
              <a:t>Click to edit Master title style</a:t>
            </a:r>
            <a:endParaRPr lang="en-US"/>
          </a:p>
        </p:txBody>
      </p:sp>
      <p:sp>
        <p:nvSpPr>
          <p:cNvPr id="133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13332" name="Rectangle 20"/>
          <p:cNvSpPr>
            <a:spLocks noGrp="1" noChangeArrowheads="1"/>
          </p:cNvSpPr>
          <p:nvPr>
            <p:ph type="dt" sz="quarter" idx="2"/>
          </p:nvPr>
        </p:nvSpPr>
        <p:spPr/>
        <p:txBody>
          <a:bodyPr/>
          <a:lstStyle>
            <a:lvl1pPr>
              <a:defRPr/>
            </a:lvl1pPr>
          </a:lstStyle>
          <a:p>
            <a:fld id="{6C5B1760-E8FC-4577-A040-AF6BABC5F29F}" type="datetime1">
              <a:rPr lang="en-US"/>
              <a:pPr/>
              <a:t>12/11/2021</a:t>
            </a:fld>
            <a:endParaRPr lang="en-US"/>
          </a:p>
        </p:txBody>
      </p:sp>
      <p:sp>
        <p:nvSpPr>
          <p:cNvPr id="13333" name="Rectangle 21"/>
          <p:cNvSpPr>
            <a:spLocks noGrp="1" noChangeArrowheads="1"/>
          </p:cNvSpPr>
          <p:nvPr>
            <p:ph type="ftr" sz="quarter" idx="3"/>
          </p:nvPr>
        </p:nvSpPr>
        <p:spPr/>
        <p:txBody>
          <a:bodyPr/>
          <a:lstStyle>
            <a:lvl1pPr>
              <a:defRPr/>
            </a:lvl1pPr>
          </a:lstStyle>
          <a:p>
            <a:endParaRPr lang="en-US"/>
          </a:p>
        </p:txBody>
      </p:sp>
      <p:sp>
        <p:nvSpPr>
          <p:cNvPr id="13334" name="Rectangle 22"/>
          <p:cNvSpPr>
            <a:spLocks noGrp="1" noChangeArrowheads="1"/>
          </p:cNvSpPr>
          <p:nvPr>
            <p:ph type="sldNum" sz="quarter" idx="4"/>
          </p:nvPr>
        </p:nvSpPr>
        <p:spPr/>
        <p:txBody>
          <a:bodyPr/>
          <a:lstStyle>
            <a:lvl1pPr>
              <a:defRPr/>
            </a:lvl1pPr>
          </a:lstStyle>
          <a:p>
            <a:fld id="{7FDCC996-C43F-4CB6-9F2E-EE60F0FE3E42}" type="slidenum">
              <a:rPr lang="en-US"/>
              <a:pPr/>
              <a:t>‹#›</a:t>
            </a:fld>
            <a:endParaRPr lang="en-US"/>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8C2488-2FD2-4EF8-9FD5-5BF47CB30CC2}"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367435-BA68-48E0-938C-AFB2A2BAE971}"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5CAEC89-8EF6-4355-AC2B-8F7A0A535668}"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5A41CF-2973-439F-945A-C32EA35211A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BC8ED4F-3C1D-4C15-A488-678922B733A1}"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135160-2582-4BC8-8251-E2542B3DC555}"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42D031A-7C44-4F36-81DF-2ABE0E7F46A6}"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07040EE-92E5-4046-A421-BA83EC38CA3B}"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B6C68D8-5731-495A-BE30-B675FACBC769}"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63C8D2-52DE-424A-A2D8-EEF1A9585F20}"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BBA12D3-1E26-47D5-A6DE-40B590AC9B7A}"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10A19D-455B-4051-8A9A-3E9BD1E3A855}"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84AFEAE-C390-4A18-981E-AA82FBEAC050}"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3DF2DA-16EE-4778-A0F2-22EE4FD00E3F}"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7D894A8-73D4-47C6-A0B6-2BD348CAA4D9}"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4E8FDF-5000-4292-A5C4-081867BB6242}"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CB4D72-C434-4BBF-83B5-58434B0C7EAB}"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80F4FA-035B-4FB7-8E47-2287C55A5360}"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82B3DC-D740-4CEE-9D5F-7C40928BE262}"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63867F-725B-4F12-9C9E-7A041C8D0CB6}"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16387"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16388"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eaLnBrk="1" hangingPunct="1"/>
            <a:endParaRPr lang="en-US"/>
          </a:p>
        </p:txBody>
      </p:sp>
      <p:sp>
        <p:nvSpPr>
          <p:cNvPr id="16389"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smtClean="0"/>
              <a:t>Click to edit Master title style</a:t>
            </a:r>
            <a:endParaRPr lang="en-US"/>
          </a:p>
        </p:txBody>
      </p:sp>
      <p:sp>
        <p:nvSpPr>
          <p:cNvPr id="16390"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smtClean="0"/>
              <a:t>Click to edit Master subtitle style</a:t>
            </a:r>
            <a:endParaRPr lang="en-US"/>
          </a:p>
        </p:txBody>
      </p:sp>
      <p:sp>
        <p:nvSpPr>
          <p:cNvPr id="16391" name="Rectangle 7"/>
          <p:cNvSpPr>
            <a:spLocks noGrp="1" noChangeArrowheads="1"/>
          </p:cNvSpPr>
          <p:nvPr>
            <p:ph type="dt" sz="half" idx="2"/>
          </p:nvPr>
        </p:nvSpPr>
        <p:spPr/>
        <p:txBody>
          <a:bodyPr/>
          <a:lstStyle>
            <a:lvl1pPr>
              <a:defRPr/>
            </a:lvl1pPr>
          </a:lstStyle>
          <a:p>
            <a:fld id="{DC9212DA-63EF-494A-8C2B-076AD7E40007}" type="datetime1">
              <a:rPr lang="en-US"/>
              <a:pPr/>
              <a:t>12/11/2021</a:t>
            </a:fld>
            <a:endParaRPr lang="en-US"/>
          </a:p>
        </p:txBody>
      </p:sp>
      <p:sp>
        <p:nvSpPr>
          <p:cNvPr id="16392" name="Rectangle 8"/>
          <p:cNvSpPr>
            <a:spLocks noGrp="1" noChangeArrowheads="1"/>
          </p:cNvSpPr>
          <p:nvPr>
            <p:ph type="ftr" sz="quarter" idx="3"/>
          </p:nvPr>
        </p:nvSpPr>
        <p:spPr>
          <a:xfrm>
            <a:off x="3352800" y="6391275"/>
            <a:ext cx="2895600" cy="457200"/>
          </a:xfrm>
        </p:spPr>
        <p:txBody>
          <a:bodyPr/>
          <a:lstStyle>
            <a:lvl1pPr>
              <a:defRPr/>
            </a:lvl1pPr>
          </a:lstStyle>
          <a:p>
            <a:endParaRPr lang="en-US"/>
          </a:p>
        </p:txBody>
      </p:sp>
      <p:sp>
        <p:nvSpPr>
          <p:cNvPr id="16393" name="Rectangle 9"/>
          <p:cNvSpPr>
            <a:spLocks noGrp="1" noChangeArrowheads="1"/>
          </p:cNvSpPr>
          <p:nvPr>
            <p:ph type="sldNum" sz="quarter" idx="4"/>
          </p:nvPr>
        </p:nvSpPr>
        <p:spPr>
          <a:xfrm>
            <a:off x="6858000" y="6391275"/>
            <a:ext cx="1600200" cy="457200"/>
          </a:xfrm>
        </p:spPr>
        <p:txBody>
          <a:bodyPr/>
          <a:lstStyle>
            <a:lvl1pPr>
              <a:defRPr/>
            </a:lvl1pPr>
          </a:lstStyle>
          <a:p>
            <a:fld id="{2F895829-0E8E-4B61-821B-827377162CD9}"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720599-93E5-4895-AF92-003E715ACB8F}"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CAE526-47AA-4ACA-9738-DF47A74BA5A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1A79F10-CE12-4C42-BE6D-A1FBFBA9768C}"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79A50A-8C08-42A6-A933-051392849717}"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A1FC5BA-D4DA-43C9-AA20-754E54442493}"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8E5B48-776B-4D86-8AF5-FBF7FC2DF680}"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8FDA680-85C8-4E2C-BCB6-02DEC5047BDF}" type="datetime1">
              <a:rPr lang="en-US"/>
              <a:pPr/>
              <a:t>12/11/2021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A1C00DA-0174-4E9E-B8BF-F98AE316F833}"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C945475-D756-4DED-BD92-BE7CE0F62B54}" type="datetime1">
              <a:rPr lang="en-US"/>
              <a:pPr/>
              <a:t>12/11/2021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072A956-9C34-4714-A801-30EF842B5A6F}"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900461D-8115-487B-BB24-C0D34FF2A4B9}" type="datetime1">
              <a:rPr lang="en-US"/>
              <a:pPr/>
              <a:t>12/11/2021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F6DC2BB-A40E-4436-A770-38ACB7C6AB8A}"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F565E5C-CDAD-4D09-8C24-4149A7C3DE40}"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A874E5-6B0A-427A-B66C-5E5E356B34BA}"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F507CDB-98AE-44C0-B513-106DBD9ACC97}" type="datetime1">
              <a:rPr lang="en-US"/>
              <a:pPr/>
              <a:t>12/11/2021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46E7C8-286A-42D1-B3C3-3CF121A65952}"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DB5C75-01AB-4588-BFB1-5F94E9397B5D}"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37BABE-68B2-41E8-9D12-4AD058C169A3}"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090517-7507-4301-9465-5B6C4ED0F3F2}" type="datetime1">
              <a:rPr lang="en-US"/>
              <a:pPr/>
              <a:t>12/11/2021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1C2EDE-B7C2-4335-9D78-205AD0181C2F}"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1946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946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946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946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946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946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946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946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smtClean="0"/>
              <a:t>Click to edit Master title style</a:t>
            </a:r>
            <a:endParaRPr lang="en-US"/>
          </a:p>
        </p:txBody>
      </p:sp>
      <p:sp>
        <p:nvSpPr>
          <p:cNvPr id="194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9469" name="Rectangle 13"/>
          <p:cNvSpPr>
            <a:spLocks noGrp="1" noChangeArrowheads="1"/>
          </p:cNvSpPr>
          <p:nvPr>
            <p:ph type="dt" sz="quarter" idx="2"/>
          </p:nvPr>
        </p:nvSpPr>
        <p:spPr>
          <a:xfrm>
            <a:off x="457200" y="6248400"/>
            <a:ext cx="2133600" cy="476250"/>
          </a:xfrm>
        </p:spPr>
        <p:txBody>
          <a:bodyPr/>
          <a:lstStyle>
            <a:lvl1pPr>
              <a:defRPr/>
            </a:lvl1pPr>
          </a:lstStyle>
          <a:p>
            <a:fld id="{43A0795F-4A34-4865-B12A-3CF77B158052}" type="datetime1">
              <a:rPr lang="en-US"/>
              <a:pPr/>
              <a:t>12/11/2021</a:t>
            </a:fld>
            <a:endParaRPr lang="en-US"/>
          </a:p>
        </p:txBody>
      </p:sp>
      <p:sp>
        <p:nvSpPr>
          <p:cNvPr id="1947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19471" name="Rectangle 15"/>
          <p:cNvSpPr>
            <a:spLocks noGrp="1" noChangeArrowheads="1"/>
          </p:cNvSpPr>
          <p:nvPr>
            <p:ph type="sldNum" sz="quarter" idx="4"/>
          </p:nvPr>
        </p:nvSpPr>
        <p:spPr>
          <a:xfrm>
            <a:off x="6553200" y="6254750"/>
            <a:ext cx="2133600" cy="476250"/>
          </a:xfrm>
        </p:spPr>
        <p:txBody>
          <a:bodyPr/>
          <a:lstStyle>
            <a:lvl1pPr>
              <a:defRPr/>
            </a:lvl1pPr>
          </a:lstStyle>
          <a:p>
            <a:fld id="{E335CD28-9FF2-4008-9BD7-D43D8D6AFB99}"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0A1E48-1493-4B87-B294-D1E3B3EBCE7B}" type="datetime1">
              <a:rPr lang="en-US"/>
              <a:pPr/>
              <a:t>12/11/2021</a:t>
            </a:fld>
            <a:endParaRPr lang="en-US"/>
          </a:p>
        </p:txBody>
      </p:sp>
      <p:sp>
        <p:nvSpPr>
          <p:cNvPr id="5" name="Slide Number Placeholder 4"/>
          <p:cNvSpPr>
            <a:spLocks noGrp="1"/>
          </p:cNvSpPr>
          <p:nvPr>
            <p:ph type="sldNum" sz="quarter" idx="11"/>
          </p:nvPr>
        </p:nvSpPr>
        <p:spPr/>
        <p:txBody>
          <a:bodyPr/>
          <a:lstStyle>
            <a:lvl1pPr>
              <a:defRPr/>
            </a:lvl1pPr>
          </a:lstStyle>
          <a:p>
            <a:fld id="{32F0D65F-901C-417D-8982-C3CC64A29C4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6AF5F41-312D-4F7E-8EFA-D7A271702BE9}" type="datetime1">
              <a:rPr lang="en-US"/>
              <a:pPr/>
              <a:t>12/11/2021</a:t>
            </a:fld>
            <a:endParaRPr lang="en-US"/>
          </a:p>
        </p:txBody>
      </p:sp>
      <p:sp>
        <p:nvSpPr>
          <p:cNvPr id="5" name="Slide Number Placeholder 4"/>
          <p:cNvSpPr>
            <a:spLocks noGrp="1"/>
          </p:cNvSpPr>
          <p:nvPr>
            <p:ph type="sldNum" sz="quarter" idx="11"/>
          </p:nvPr>
        </p:nvSpPr>
        <p:spPr/>
        <p:txBody>
          <a:bodyPr/>
          <a:lstStyle>
            <a:lvl1pPr>
              <a:defRPr/>
            </a:lvl1pPr>
          </a:lstStyle>
          <a:p>
            <a:fld id="{AE144008-1A9C-4E0C-99A3-1B492E8408BC}"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5F0D0B7-A930-406B-B47B-E684A2B12BE5}" type="datetime1">
              <a:rPr lang="en-US"/>
              <a:pPr/>
              <a:t>12/11/2021</a:t>
            </a:fld>
            <a:endParaRPr lang="en-US"/>
          </a:p>
        </p:txBody>
      </p:sp>
      <p:sp>
        <p:nvSpPr>
          <p:cNvPr id="6" name="Slide Number Placeholder 5"/>
          <p:cNvSpPr>
            <a:spLocks noGrp="1"/>
          </p:cNvSpPr>
          <p:nvPr>
            <p:ph type="sldNum" sz="quarter" idx="11"/>
          </p:nvPr>
        </p:nvSpPr>
        <p:spPr/>
        <p:txBody>
          <a:bodyPr/>
          <a:lstStyle>
            <a:lvl1pPr>
              <a:defRPr/>
            </a:lvl1pPr>
          </a:lstStyle>
          <a:p>
            <a:fld id="{E7FE0855-BAFB-48F0-8319-86EC4B9FEB2C}"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EE5BFCF-78E5-4AF5-925C-65AF3F01FC6B}" type="datetime1">
              <a:rPr lang="en-US"/>
              <a:pPr/>
              <a:t>12/11/2021</a:t>
            </a:fld>
            <a:endParaRPr lang="en-US"/>
          </a:p>
        </p:txBody>
      </p:sp>
      <p:sp>
        <p:nvSpPr>
          <p:cNvPr id="8" name="Slide Number Placeholder 7"/>
          <p:cNvSpPr>
            <a:spLocks noGrp="1"/>
          </p:cNvSpPr>
          <p:nvPr>
            <p:ph type="sldNum" sz="quarter" idx="11"/>
          </p:nvPr>
        </p:nvSpPr>
        <p:spPr/>
        <p:txBody>
          <a:bodyPr/>
          <a:lstStyle>
            <a:lvl1pPr>
              <a:defRPr/>
            </a:lvl1pPr>
          </a:lstStyle>
          <a:p>
            <a:fld id="{CFC88356-0832-4586-9C4B-AB5A87AB3701}"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0BD7318-F437-4088-94B1-800E9CD863E2}" type="datetime1">
              <a:rPr lang="en-US"/>
              <a:pPr/>
              <a:t>12/11/2021</a:t>
            </a:fld>
            <a:endParaRPr lang="en-US"/>
          </a:p>
        </p:txBody>
      </p:sp>
      <p:sp>
        <p:nvSpPr>
          <p:cNvPr id="4" name="Slide Number Placeholder 3"/>
          <p:cNvSpPr>
            <a:spLocks noGrp="1"/>
          </p:cNvSpPr>
          <p:nvPr>
            <p:ph type="sldNum" sz="quarter" idx="11"/>
          </p:nvPr>
        </p:nvSpPr>
        <p:spPr/>
        <p:txBody>
          <a:bodyPr/>
          <a:lstStyle>
            <a:lvl1pPr>
              <a:defRPr/>
            </a:lvl1pPr>
          </a:lstStyle>
          <a:p>
            <a:fld id="{72229257-6C16-44D1-856C-D1B9E1048D96}"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A3472FB-1A8B-4595-B0A0-2BB82E5477C3}" type="datetime1">
              <a:rPr lang="en-US"/>
              <a:pPr/>
              <a:t>12/11/2021</a:t>
            </a:fld>
            <a:endParaRPr lang="en-US"/>
          </a:p>
        </p:txBody>
      </p:sp>
      <p:sp>
        <p:nvSpPr>
          <p:cNvPr id="3" name="Slide Number Placeholder 2"/>
          <p:cNvSpPr>
            <a:spLocks noGrp="1"/>
          </p:cNvSpPr>
          <p:nvPr>
            <p:ph type="sldNum" sz="quarter" idx="11"/>
          </p:nvPr>
        </p:nvSpPr>
        <p:spPr/>
        <p:txBody>
          <a:bodyPr/>
          <a:lstStyle>
            <a:lvl1pPr>
              <a:defRPr/>
            </a:lvl1pPr>
          </a:lstStyle>
          <a:p>
            <a:fld id="{0FF06346-FACA-4A41-B183-5D0C71B86745}"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0A3B76B-91A2-4B8E-ACE0-E9B9258A80D2}" type="datetime1">
              <a:rPr lang="en-US"/>
              <a:pPr/>
              <a:t>12/11/2021</a:t>
            </a:fld>
            <a:endParaRPr lang="en-US"/>
          </a:p>
        </p:txBody>
      </p:sp>
      <p:sp>
        <p:nvSpPr>
          <p:cNvPr id="6" name="Slide Number Placeholder 5"/>
          <p:cNvSpPr>
            <a:spLocks noGrp="1"/>
          </p:cNvSpPr>
          <p:nvPr>
            <p:ph type="sldNum" sz="quarter" idx="11"/>
          </p:nvPr>
        </p:nvSpPr>
        <p:spPr/>
        <p:txBody>
          <a:bodyPr/>
          <a:lstStyle>
            <a:lvl1pPr>
              <a:defRPr/>
            </a:lvl1pPr>
          </a:lstStyle>
          <a:p>
            <a:fld id="{A020BDEC-1A85-4427-B401-733B7D49618B}"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5E8F6A0-26DD-4BD1-BCCD-15C37D2C960E}" type="datetime1">
              <a:rPr lang="en-US"/>
              <a:pPr/>
              <a:t>12/11/2021</a:t>
            </a:fld>
            <a:endParaRPr lang="en-US"/>
          </a:p>
        </p:txBody>
      </p:sp>
      <p:sp>
        <p:nvSpPr>
          <p:cNvPr id="6" name="Slide Number Placeholder 5"/>
          <p:cNvSpPr>
            <a:spLocks noGrp="1"/>
          </p:cNvSpPr>
          <p:nvPr>
            <p:ph type="sldNum" sz="quarter" idx="11"/>
          </p:nvPr>
        </p:nvSpPr>
        <p:spPr/>
        <p:txBody>
          <a:bodyPr/>
          <a:lstStyle>
            <a:lvl1pPr>
              <a:defRPr/>
            </a:lvl1pPr>
          </a:lstStyle>
          <a:p>
            <a:fld id="{CC812EC1-4E56-4DD9-BF26-E531235AE843}"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2BAD8E-A482-4E11-BDFC-96AB638DEB86}" type="datetime1">
              <a:rPr lang="en-US"/>
              <a:pPr/>
              <a:t>12/11/2021</a:t>
            </a:fld>
            <a:endParaRPr lang="en-US"/>
          </a:p>
        </p:txBody>
      </p:sp>
      <p:sp>
        <p:nvSpPr>
          <p:cNvPr id="5" name="Slide Number Placeholder 4"/>
          <p:cNvSpPr>
            <a:spLocks noGrp="1"/>
          </p:cNvSpPr>
          <p:nvPr>
            <p:ph type="sldNum" sz="quarter" idx="11"/>
          </p:nvPr>
        </p:nvSpPr>
        <p:spPr/>
        <p:txBody>
          <a:bodyPr/>
          <a:lstStyle>
            <a:lvl1pPr>
              <a:defRPr/>
            </a:lvl1pPr>
          </a:lstStyle>
          <a:p>
            <a:fld id="{F2FE36EE-10A8-4B00-AB2B-C6D46F7A9CA9}"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DB5D87-FA92-475A-A190-03309444008F}" type="datetime1">
              <a:rPr lang="en-US"/>
              <a:pPr/>
              <a:t>12/11/2021</a:t>
            </a:fld>
            <a:endParaRPr lang="en-US"/>
          </a:p>
        </p:txBody>
      </p:sp>
      <p:sp>
        <p:nvSpPr>
          <p:cNvPr id="5" name="Slide Number Placeholder 4"/>
          <p:cNvSpPr>
            <a:spLocks noGrp="1"/>
          </p:cNvSpPr>
          <p:nvPr>
            <p:ph type="sldNum" sz="quarter" idx="11"/>
          </p:nvPr>
        </p:nvSpPr>
        <p:spPr/>
        <p:txBody>
          <a:bodyPr/>
          <a:lstStyle>
            <a:lvl1pPr>
              <a:defRPr/>
            </a:lvl1pPr>
          </a:lstStyle>
          <a:p>
            <a:fld id="{FEBF56C1-044C-4AEE-9C84-1298BD49918F}"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5.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7.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8.wmf"/><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17" Type="http://schemas.openxmlformats.org/officeDocument/2006/relationships/image" Target="../media/image12.png"/><Relationship Id="rId2" Type="http://schemas.openxmlformats.org/officeDocument/2006/relationships/slideLayout" Target="../slideLayouts/slideLayout288.xml"/><Relationship Id="rId16" Type="http://schemas.openxmlformats.org/officeDocument/2006/relationships/image" Target="../media/image11.png"/><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10.png"/><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9.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theme" Target="../theme/theme33.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slideLayout" Target="../slideLayouts/slideLayout364.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2.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theme" Target="../theme/theme34.xml"/><Relationship Id="rId2" Type="http://schemas.openxmlformats.org/officeDocument/2006/relationships/slideLayout" Target="../slideLayouts/slideLayout366.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3.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theme" Target="../theme/theme35.xml"/><Relationship Id="rId2" Type="http://schemas.openxmlformats.org/officeDocument/2006/relationships/slideLayout" Target="../slideLayouts/slideLayout377.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12/11/2021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276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a:p>
          </p:txBody>
        </p:sp>
        <p:sp>
          <p:nvSpPr>
            <p:cNvPr id="2765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276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fld id="{5E7E2277-A8B6-4E0C-B363-AADBBABF70D5}" type="datetime1">
              <a:rPr lang="en-US"/>
              <a:pPr/>
              <a:t>12/11/2021</a:t>
            </a:fld>
            <a:endParaRPr lang="en-US"/>
          </a:p>
        </p:txBody>
      </p:sp>
      <p:sp>
        <p:nvSpPr>
          <p:cNvPr id="276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endParaRPr lang="en-US"/>
          </a:p>
        </p:txBody>
      </p:sp>
      <p:sp>
        <p:nvSpPr>
          <p:cNvPr id="276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fld id="{E151D87D-F69E-450A-865F-8E083401BAB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hdr="0" ftr="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sp>
          <p:nvSpPr>
            <p:cNvPr id="3072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3072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3" name="Group 5"/>
            <p:cNvGrpSpPr>
              <a:grpSpLocks/>
            </p:cNvGrpSpPr>
            <p:nvPr userDrawn="1"/>
          </p:nvGrpSpPr>
          <p:grpSpPr bwMode="auto">
            <a:xfrm>
              <a:off x="0" y="4"/>
              <a:ext cx="5758" cy="4316"/>
              <a:chOff x="0" y="4"/>
              <a:chExt cx="5758" cy="4316"/>
            </a:xfrm>
          </p:grpSpPr>
          <p:sp>
            <p:nvSpPr>
              <p:cNvPr id="3072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3072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3072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072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3073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3073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3073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3073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3073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3073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3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3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fld id="{9ECDBAEB-BEDD-450C-B41D-EC2C62806D80}" type="datetime1">
              <a:rPr lang="en-US"/>
              <a:pPr/>
              <a:t>12/11/2021</a:t>
            </a:fld>
            <a:endParaRPr lang="en-US"/>
          </a:p>
        </p:txBody>
      </p:sp>
      <p:sp>
        <p:nvSpPr>
          <p:cNvPr id="3073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p>
        </p:txBody>
      </p:sp>
      <p:sp>
        <p:nvSpPr>
          <p:cNvPr id="3073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D6B4CBA6-5019-4AB6-B8E4-9250D3D1B3A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762000"/>
            <a:ext cx="7542213" cy="6029325"/>
            <a:chOff x="-384" y="480"/>
            <a:chExt cx="4751" cy="3798"/>
          </a:xfrm>
        </p:grpSpPr>
        <p:grpSp>
          <p:nvGrpSpPr>
            <p:cNvPr id="3" name="Group 3"/>
            <p:cNvGrpSpPr>
              <a:grpSpLocks/>
            </p:cNvGrpSpPr>
            <p:nvPr/>
          </p:nvGrpSpPr>
          <p:grpSpPr bwMode="auto">
            <a:xfrm>
              <a:off x="-384" y="480"/>
              <a:ext cx="4751" cy="3798"/>
              <a:chOff x="0" y="522"/>
              <a:chExt cx="4751" cy="3798"/>
            </a:xfrm>
          </p:grpSpPr>
          <p:grpSp>
            <p:nvGrpSpPr>
              <p:cNvPr id="4" name="Group 4"/>
              <p:cNvGrpSpPr>
                <a:grpSpLocks/>
              </p:cNvGrpSpPr>
              <p:nvPr userDrawn="1"/>
            </p:nvGrpSpPr>
            <p:grpSpPr bwMode="auto">
              <a:xfrm>
                <a:off x="0" y="522"/>
                <a:ext cx="4751" cy="3794"/>
                <a:chOff x="0" y="522"/>
                <a:chExt cx="4751" cy="3794"/>
              </a:xfrm>
            </p:grpSpPr>
            <p:sp>
              <p:nvSpPr>
                <p:cNvPr id="33797"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endParaRPr lang="en-US"/>
                </a:p>
              </p:txBody>
            </p:sp>
            <p:grpSp>
              <p:nvGrpSpPr>
                <p:cNvPr id="5" name="Group 6"/>
                <p:cNvGrpSpPr>
                  <a:grpSpLocks/>
                </p:cNvGrpSpPr>
                <p:nvPr userDrawn="1"/>
              </p:nvGrpSpPr>
              <p:grpSpPr bwMode="auto">
                <a:xfrm>
                  <a:off x="0" y="522"/>
                  <a:ext cx="4751" cy="3794"/>
                  <a:chOff x="0" y="522"/>
                  <a:chExt cx="4751" cy="3794"/>
                </a:xfrm>
              </p:grpSpPr>
              <p:sp>
                <p:nvSpPr>
                  <p:cNvPr id="33799"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endParaRPr lang="en-US"/>
                  </a:p>
                </p:txBody>
              </p:sp>
              <p:sp>
                <p:nvSpPr>
                  <p:cNvPr id="33800"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endParaRPr lang="en-US"/>
                  </a:p>
                </p:txBody>
              </p:sp>
              <p:sp>
                <p:nvSpPr>
                  <p:cNvPr id="33801"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endParaRPr lang="en-US"/>
                  </a:p>
                </p:txBody>
              </p:sp>
              <p:grpSp>
                <p:nvGrpSpPr>
                  <p:cNvPr id="6" name="Group 10"/>
                  <p:cNvGrpSpPr>
                    <a:grpSpLocks/>
                  </p:cNvGrpSpPr>
                  <p:nvPr userDrawn="1"/>
                </p:nvGrpSpPr>
                <p:grpSpPr bwMode="auto">
                  <a:xfrm>
                    <a:off x="0" y="522"/>
                    <a:ext cx="4751" cy="3794"/>
                    <a:chOff x="0" y="522"/>
                    <a:chExt cx="4751" cy="3794"/>
                  </a:xfrm>
                </p:grpSpPr>
                <p:sp>
                  <p:nvSpPr>
                    <p:cNvPr id="33803"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endParaRPr lang="en-US"/>
                    </a:p>
                  </p:txBody>
                </p:sp>
                <p:grpSp>
                  <p:nvGrpSpPr>
                    <p:cNvPr id="7" name="Group 12"/>
                    <p:cNvGrpSpPr>
                      <a:grpSpLocks/>
                    </p:cNvGrpSpPr>
                    <p:nvPr userDrawn="1"/>
                  </p:nvGrpSpPr>
                  <p:grpSpPr bwMode="auto">
                    <a:xfrm>
                      <a:off x="0" y="659"/>
                      <a:ext cx="4751" cy="3657"/>
                      <a:chOff x="0" y="659"/>
                      <a:chExt cx="4751" cy="3657"/>
                    </a:xfrm>
                  </p:grpSpPr>
                  <p:sp>
                    <p:nvSpPr>
                      <p:cNvPr id="33805"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endParaRPr lang="en-US"/>
                      </a:p>
                    </p:txBody>
                  </p:sp>
                  <p:grpSp>
                    <p:nvGrpSpPr>
                      <p:cNvPr id="8" name="Group 14"/>
                      <p:cNvGrpSpPr>
                        <a:grpSpLocks/>
                      </p:cNvGrpSpPr>
                      <p:nvPr userDrawn="1"/>
                    </p:nvGrpSpPr>
                    <p:grpSpPr bwMode="auto">
                      <a:xfrm>
                        <a:off x="0" y="808"/>
                        <a:ext cx="4751" cy="3508"/>
                        <a:chOff x="-400" y="808"/>
                        <a:chExt cx="4751" cy="3508"/>
                      </a:xfrm>
                    </p:grpSpPr>
                    <p:sp>
                      <p:nvSpPr>
                        <p:cNvPr id="33807"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endParaRPr lang="en-US"/>
                        </a:p>
                      </p:txBody>
                    </p:sp>
                    <p:sp>
                      <p:nvSpPr>
                        <p:cNvPr id="33808"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endParaRPr lang="en-US"/>
                        </a:p>
                      </p:txBody>
                    </p:sp>
                    <p:sp>
                      <p:nvSpPr>
                        <p:cNvPr id="33809"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endParaRPr lang="en-US"/>
                        </a:p>
                      </p:txBody>
                    </p:sp>
                    <p:sp>
                      <p:nvSpPr>
                        <p:cNvPr id="33810"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endParaRPr lang="en-US"/>
                        </a:p>
                      </p:txBody>
                    </p:sp>
                    <p:sp>
                      <p:nvSpPr>
                        <p:cNvPr id="33811"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endParaRPr lang="en-US"/>
                        </a:p>
                      </p:txBody>
                    </p:sp>
                    <p:sp>
                      <p:nvSpPr>
                        <p:cNvPr id="33812"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endParaRPr lang="en-US"/>
                        </a:p>
                      </p:txBody>
                    </p:sp>
                    <p:sp>
                      <p:nvSpPr>
                        <p:cNvPr id="33813"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endParaRPr lang="en-US"/>
                        </a:p>
                      </p:txBody>
                    </p:sp>
                    <p:sp>
                      <p:nvSpPr>
                        <p:cNvPr id="33814"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endParaRPr lang="en-US"/>
                        </a:p>
                      </p:txBody>
                    </p:sp>
                    <p:sp>
                      <p:nvSpPr>
                        <p:cNvPr id="33815"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endParaRPr lang="en-US"/>
                        </a:p>
                      </p:txBody>
                    </p:sp>
                    <p:sp>
                      <p:nvSpPr>
                        <p:cNvPr id="33816"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endParaRPr lang="en-US"/>
                        </a:p>
                      </p:txBody>
                    </p:sp>
                    <p:sp>
                      <p:nvSpPr>
                        <p:cNvPr id="33817"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endParaRPr lang="en-US"/>
                        </a:p>
                      </p:txBody>
                    </p:sp>
                    <p:sp>
                      <p:nvSpPr>
                        <p:cNvPr id="33818"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endParaRPr lang="en-US"/>
                        </a:p>
                      </p:txBody>
                    </p:sp>
                    <p:sp>
                      <p:nvSpPr>
                        <p:cNvPr id="33819"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endParaRPr lang="en-US"/>
                        </a:p>
                      </p:txBody>
                    </p:sp>
                    <p:sp>
                      <p:nvSpPr>
                        <p:cNvPr id="33820"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endParaRPr lang="en-US"/>
                        </a:p>
                      </p:txBody>
                    </p:sp>
                    <p:sp>
                      <p:nvSpPr>
                        <p:cNvPr id="33821"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endParaRPr lang="en-US"/>
                        </a:p>
                      </p:txBody>
                    </p:sp>
                    <p:sp>
                      <p:nvSpPr>
                        <p:cNvPr id="33822"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endParaRPr lang="en-US"/>
                        </a:p>
                      </p:txBody>
                    </p:sp>
                    <p:sp>
                      <p:nvSpPr>
                        <p:cNvPr id="33823"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endParaRPr lang="en-US"/>
                        </a:p>
                      </p:txBody>
                    </p:sp>
                    <p:sp>
                      <p:nvSpPr>
                        <p:cNvPr id="33824"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endParaRPr lang="en-US"/>
                        </a:p>
                      </p:txBody>
                    </p:sp>
                    <p:sp>
                      <p:nvSpPr>
                        <p:cNvPr id="33825"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endParaRPr lang="en-US"/>
                        </a:p>
                      </p:txBody>
                    </p:sp>
                    <p:sp>
                      <p:nvSpPr>
                        <p:cNvPr id="33826"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endParaRPr lang="en-US"/>
                        </a:p>
                      </p:txBody>
                    </p:sp>
                    <p:sp>
                      <p:nvSpPr>
                        <p:cNvPr id="33827"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endParaRPr lang="en-US"/>
                        </a:p>
                      </p:txBody>
                    </p:sp>
                    <p:sp>
                      <p:nvSpPr>
                        <p:cNvPr id="33828"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endParaRPr lang="en-US"/>
                        </a:p>
                      </p:txBody>
                    </p:sp>
                    <p:sp>
                      <p:nvSpPr>
                        <p:cNvPr id="33829"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endParaRPr lang="en-US"/>
                        </a:p>
                      </p:txBody>
                    </p:sp>
                    <p:sp>
                      <p:nvSpPr>
                        <p:cNvPr id="33830"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endParaRPr lang="en-US"/>
                        </a:p>
                      </p:txBody>
                    </p:sp>
                    <p:sp>
                      <p:nvSpPr>
                        <p:cNvPr id="33831"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endParaRPr lang="en-US"/>
                        </a:p>
                      </p:txBody>
                    </p:sp>
                    <p:sp>
                      <p:nvSpPr>
                        <p:cNvPr id="33832"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endParaRPr lang="en-US"/>
                        </a:p>
                      </p:txBody>
                    </p:sp>
                    <p:sp>
                      <p:nvSpPr>
                        <p:cNvPr id="33833"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endParaRPr lang="en-US"/>
                        </a:p>
                      </p:txBody>
                    </p:sp>
                    <p:sp>
                      <p:nvSpPr>
                        <p:cNvPr id="33834"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endParaRPr lang="en-US"/>
                        </a:p>
                      </p:txBody>
                    </p:sp>
                    <p:sp>
                      <p:nvSpPr>
                        <p:cNvPr id="33835"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endParaRPr lang="en-US"/>
                        </a:p>
                      </p:txBody>
                    </p:sp>
                    <p:sp>
                      <p:nvSpPr>
                        <p:cNvPr id="33836"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endParaRPr lang="en-US"/>
                        </a:p>
                      </p:txBody>
                    </p:sp>
                    <p:sp>
                      <p:nvSpPr>
                        <p:cNvPr id="33837"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endParaRPr lang="en-US"/>
                        </a:p>
                      </p:txBody>
                    </p:sp>
                    <p:sp>
                      <p:nvSpPr>
                        <p:cNvPr id="33838"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endParaRPr lang="en-US"/>
                        </a:p>
                      </p:txBody>
                    </p:sp>
                    <p:sp>
                      <p:nvSpPr>
                        <p:cNvPr id="33839"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endParaRPr lang="en-US"/>
                        </a:p>
                      </p:txBody>
                    </p:sp>
                    <p:sp>
                      <p:nvSpPr>
                        <p:cNvPr id="33840"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endParaRPr lang="en-US"/>
                        </a:p>
                      </p:txBody>
                    </p:sp>
                    <p:sp>
                      <p:nvSpPr>
                        <p:cNvPr id="33841"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endParaRPr lang="en-US"/>
                        </a:p>
                      </p:txBody>
                    </p:sp>
                    <p:sp>
                      <p:nvSpPr>
                        <p:cNvPr id="33842"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9" name="Group 51"/>
                        <p:cNvGrpSpPr>
                          <a:grpSpLocks/>
                        </p:cNvGrpSpPr>
                        <p:nvPr userDrawn="1"/>
                      </p:nvGrpSpPr>
                      <p:grpSpPr bwMode="auto">
                        <a:xfrm>
                          <a:off x="0" y="1812"/>
                          <a:ext cx="3672" cy="2049"/>
                          <a:chOff x="5" y="1816"/>
                          <a:chExt cx="3672" cy="2049"/>
                        </a:xfrm>
                      </p:grpSpPr>
                      <p:sp>
                        <p:nvSpPr>
                          <p:cNvPr id="33844"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p:spPr>
                        <p:txBody>
                          <a:bodyPr wrap="none" anchor="ctr"/>
                          <a:lstStyle/>
                          <a:p>
                            <a:endParaRPr lang="en-US"/>
                          </a:p>
                        </p:txBody>
                      </p:sp>
                      <p:sp>
                        <p:nvSpPr>
                          <p:cNvPr id="33845"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endParaRPr lang="en-US"/>
                          </a:p>
                        </p:txBody>
                      </p:sp>
                      <p:sp>
                        <p:nvSpPr>
                          <p:cNvPr id="33846"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endParaRPr lang="en-US"/>
                          </a:p>
                        </p:txBody>
                      </p:sp>
                      <p:sp>
                        <p:nvSpPr>
                          <p:cNvPr id="33847"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endParaRPr lang="en-US"/>
                          </a:p>
                        </p:txBody>
                      </p:sp>
                      <p:sp>
                        <p:nvSpPr>
                          <p:cNvPr id="33848"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endParaRPr lang="en-US"/>
                          </a:p>
                        </p:txBody>
                      </p:sp>
                      <p:sp>
                        <p:nvSpPr>
                          <p:cNvPr id="33849"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endParaRPr lang="en-US"/>
                          </a:p>
                        </p:txBody>
                      </p:sp>
                      <p:sp>
                        <p:nvSpPr>
                          <p:cNvPr id="33850"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p:spPr>
                        <p:txBody>
                          <a:bodyPr wrap="none" anchor="ctr"/>
                          <a:lstStyle/>
                          <a:p>
                            <a:endParaRPr lang="en-US"/>
                          </a:p>
                        </p:txBody>
                      </p:sp>
                      <p:sp>
                        <p:nvSpPr>
                          <p:cNvPr id="33851"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endParaRPr lang="en-US"/>
                          </a:p>
                        </p:txBody>
                      </p:sp>
                      <p:sp>
                        <p:nvSpPr>
                          <p:cNvPr id="33852"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p:spPr>
                        <p:txBody>
                          <a:bodyPr wrap="none" anchor="ctr"/>
                          <a:lstStyle/>
                          <a:p>
                            <a:endParaRPr lang="en-US"/>
                          </a:p>
                        </p:txBody>
                      </p:sp>
                      <p:sp>
                        <p:nvSpPr>
                          <p:cNvPr id="33853"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p:spPr>
                        <p:txBody>
                          <a:bodyPr wrap="none" anchor="ctr"/>
                          <a:lstStyle/>
                          <a:p>
                            <a:endParaRPr lang="en-US"/>
                          </a:p>
                        </p:txBody>
                      </p:sp>
                      <p:sp>
                        <p:nvSpPr>
                          <p:cNvPr id="33854"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endParaRPr lang="en-US"/>
                          </a:p>
                        </p:txBody>
                      </p:sp>
                      <p:sp>
                        <p:nvSpPr>
                          <p:cNvPr id="33855"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p:spPr>
                        <p:txBody>
                          <a:bodyPr wrap="none" anchor="ctr"/>
                          <a:lstStyle/>
                          <a:p>
                            <a:endParaRPr lang="en-US"/>
                          </a:p>
                        </p:txBody>
                      </p:sp>
                    </p:grpSp>
                    <p:sp>
                      <p:nvSpPr>
                        <p:cNvPr id="33856"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endParaRPr lang="en-US"/>
                        </a:p>
                      </p:txBody>
                    </p:sp>
                    <p:sp>
                      <p:nvSpPr>
                        <p:cNvPr id="33857"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endParaRPr lang="en-US"/>
                        </a:p>
                      </p:txBody>
                    </p:sp>
                    <p:sp>
                      <p:nvSpPr>
                        <p:cNvPr id="33858"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endParaRPr lang="en-US"/>
                        </a:p>
                      </p:txBody>
                    </p:sp>
                    <p:sp>
                      <p:nvSpPr>
                        <p:cNvPr id="33859"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endParaRPr lang="en-US"/>
                        </a:p>
                      </p:txBody>
                    </p:sp>
                    <p:sp>
                      <p:nvSpPr>
                        <p:cNvPr id="33860"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endParaRPr lang="en-US"/>
                        </a:p>
                      </p:txBody>
                    </p:sp>
                    <p:sp>
                      <p:nvSpPr>
                        <p:cNvPr id="33861"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endParaRPr lang="en-US"/>
                        </a:p>
                      </p:txBody>
                    </p:sp>
                    <p:sp>
                      <p:nvSpPr>
                        <p:cNvPr id="33862"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endParaRPr lang="en-US"/>
                        </a:p>
                      </p:txBody>
                    </p:sp>
                    <p:sp>
                      <p:nvSpPr>
                        <p:cNvPr id="33863"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endParaRPr lang="en-US"/>
                        </a:p>
                      </p:txBody>
                    </p:sp>
                    <p:sp>
                      <p:nvSpPr>
                        <p:cNvPr id="33864"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endParaRPr lang="en-US"/>
                        </a:p>
                      </p:txBody>
                    </p:sp>
                    <p:sp>
                      <p:nvSpPr>
                        <p:cNvPr id="33865"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endParaRPr lang="en-US"/>
                        </a:p>
                      </p:txBody>
                    </p:sp>
                    <p:sp>
                      <p:nvSpPr>
                        <p:cNvPr id="33866"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endParaRPr lang="en-US"/>
                        </a:p>
                      </p:txBody>
                    </p:sp>
                    <p:sp>
                      <p:nvSpPr>
                        <p:cNvPr id="33867"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endParaRPr lang="en-US"/>
                        </a:p>
                      </p:txBody>
                    </p:sp>
                    <p:sp>
                      <p:nvSpPr>
                        <p:cNvPr id="33868"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endParaRPr lang="en-US"/>
                        </a:p>
                      </p:txBody>
                    </p:sp>
                    <p:sp>
                      <p:nvSpPr>
                        <p:cNvPr id="33869"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endParaRPr lang="en-US"/>
                        </a:p>
                      </p:txBody>
                    </p:sp>
                    <p:sp>
                      <p:nvSpPr>
                        <p:cNvPr id="33870"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endParaRPr lang="en-US"/>
                        </a:p>
                      </p:txBody>
                    </p:sp>
                    <p:sp>
                      <p:nvSpPr>
                        <p:cNvPr id="33871"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endParaRPr lang="en-US"/>
                        </a:p>
                      </p:txBody>
                    </p:sp>
                    <p:sp>
                      <p:nvSpPr>
                        <p:cNvPr id="33872"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endParaRPr lang="en-US"/>
                        </a:p>
                      </p:txBody>
                    </p:sp>
                    <p:sp>
                      <p:nvSpPr>
                        <p:cNvPr id="33873"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endParaRPr lang="en-US"/>
                        </a:p>
                      </p:txBody>
                    </p:sp>
                    <p:sp>
                      <p:nvSpPr>
                        <p:cNvPr id="33874"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endParaRPr lang="en-US"/>
                        </a:p>
                      </p:txBody>
                    </p:sp>
                    <p:sp>
                      <p:nvSpPr>
                        <p:cNvPr id="33875"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endParaRPr lang="en-US"/>
                        </a:p>
                      </p:txBody>
                    </p:sp>
                    <p:sp>
                      <p:nvSpPr>
                        <p:cNvPr id="33876"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endParaRPr lang="en-US"/>
                        </a:p>
                      </p:txBody>
                    </p:sp>
                    <p:sp>
                      <p:nvSpPr>
                        <p:cNvPr id="33877"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endParaRPr lang="en-US"/>
                        </a:p>
                      </p:txBody>
                    </p:sp>
                    <p:sp>
                      <p:nvSpPr>
                        <p:cNvPr id="33878"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endParaRPr lang="en-US"/>
                        </a:p>
                      </p:txBody>
                    </p:sp>
                    <p:sp>
                      <p:nvSpPr>
                        <p:cNvPr id="33879"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endParaRPr lang="en-US"/>
                        </a:p>
                      </p:txBody>
                    </p:sp>
                    <p:sp>
                      <p:nvSpPr>
                        <p:cNvPr id="33880"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endParaRPr lang="en-US"/>
                        </a:p>
                      </p:txBody>
                    </p:sp>
                    <p:sp>
                      <p:nvSpPr>
                        <p:cNvPr id="33881"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endParaRPr lang="en-US"/>
                        </a:p>
                      </p:txBody>
                    </p:sp>
                    <p:sp>
                      <p:nvSpPr>
                        <p:cNvPr id="33882"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endParaRPr lang="en-US"/>
                        </a:p>
                      </p:txBody>
                    </p:sp>
                    <p:sp>
                      <p:nvSpPr>
                        <p:cNvPr id="33883"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endParaRPr lang="en-US"/>
                        </a:p>
                      </p:txBody>
                    </p:sp>
                    <p:sp>
                      <p:nvSpPr>
                        <p:cNvPr id="33884"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endParaRPr lang="en-US"/>
                        </a:p>
                      </p:txBody>
                    </p:sp>
                    <p:sp>
                      <p:nvSpPr>
                        <p:cNvPr id="33885"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endParaRPr lang="en-US"/>
                        </a:p>
                      </p:txBody>
                    </p:sp>
                    <p:sp>
                      <p:nvSpPr>
                        <p:cNvPr id="33886"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endParaRPr lang="en-US"/>
                        </a:p>
                      </p:txBody>
                    </p:sp>
                    <p:sp>
                      <p:nvSpPr>
                        <p:cNvPr id="33887"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endParaRPr lang="en-US"/>
                        </a:p>
                      </p:txBody>
                    </p:sp>
                    <p:sp>
                      <p:nvSpPr>
                        <p:cNvPr id="33888"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endParaRPr lang="en-US"/>
                        </a:p>
                      </p:txBody>
                    </p:sp>
                    <p:sp>
                      <p:nvSpPr>
                        <p:cNvPr id="33889"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endParaRPr lang="en-US"/>
                        </a:p>
                      </p:txBody>
                    </p:sp>
                    <p:sp>
                      <p:nvSpPr>
                        <p:cNvPr id="33890"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endParaRPr lang="en-US"/>
                        </a:p>
                      </p:txBody>
                    </p:sp>
                    <p:sp>
                      <p:nvSpPr>
                        <p:cNvPr id="33891"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endParaRPr lang="en-US"/>
                        </a:p>
                      </p:txBody>
                    </p:sp>
                  </p:grpSp>
                </p:grpSp>
              </p:grpSp>
            </p:grpSp>
          </p:grpSp>
          <p:grpSp>
            <p:nvGrpSpPr>
              <p:cNvPr id="10" name="Group 100"/>
              <p:cNvGrpSpPr>
                <a:grpSpLocks/>
              </p:cNvGrpSpPr>
              <p:nvPr userDrawn="1"/>
            </p:nvGrpSpPr>
            <p:grpSpPr bwMode="auto">
              <a:xfrm>
                <a:off x="402" y="1454"/>
                <a:ext cx="2787" cy="2866"/>
                <a:chOff x="2" y="1454"/>
                <a:chExt cx="2787" cy="2866"/>
              </a:xfrm>
            </p:grpSpPr>
            <p:sp>
              <p:nvSpPr>
                <p:cNvPr id="33893"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endParaRPr lang="en-US"/>
                </a:p>
              </p:txBody>
            </p:sp>
            <p:sp>
              <p:nvSpPr>
                <p:cNvPr id="33894"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endParaRPr lang="en-US"/>
                </a:p>
              </p:txBody>
            </p:sp>
            <p:grpSp>
              <p:nvGrpSpPr>
                <p:cNvPr id="11" name="Group 103"/>
                <p:cNvGrpSpPr>
                  <a:grpSpLocks/>
                </p:cNvGrpSpPr>
                <p:nvPr userDrawn="1"/>
              </p:nvGrpSpPr>
              <p:grpSpPr bwMode="auto">
                <a:xfrm>
                  <a:off x="2" y="2738"/>
                  <a:ext cx="1317" cy="1582"/>
                  <a:chOff x="2" y="2738"/>
                  <a:chExt cx="1317" cy="1582"/>
                </a:xfrm>
              </p:grpSpPr>
              <p:sp>
                <p:nvSpPr>
                  <p:cNvPr id="33896"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endParaRPr lang="en-US"/>
                  </a:p>
                </p:txBody>
              </p:sp>
              <p:sp>
                <p:nvSpPr>
                  <p:cNvPr id="33897"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endParaRPr lang="en-US"/>
                  </a:p>
                </p:txBody>
              </p:sp>
              <p:sp>
                <p:nvSpPr>
                  <p:cNvPr id="33898"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endParaRPr lang="en-US"/>
                  </a:p>
                </p:txBody>
              </p:sp>
              <p:sp>
                <p:nvSpPr>
                  <p:cNvPr id="33899"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endParaRPr lang="en-US"/>
                  </a:p>
                </p:txBody>
              </p:sp>
              <p:sp>
                <p:nvSpPr>
                  <p:cNvPr id="33900"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endParaRPr lang="en-US"/>
                  </a:p>
                </p:txBody>
              </p:sp>
              <p:sp>
                <p:nvSpPr>
                  <p:cNvPr id="33901"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endParaRPr lang="en-US"/>
                  </a:p>
                </p:txBody>
              </p:sp>
              <p:sp>
                <p:nvSpPr>
                  <p:cNvPr id="33902"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endParaRPr lang="en-US"/>
                  </a:p>
                </p:txBody>
              </p:sp>
              <p:sp>
                <p:nvSpPr>
                  <p:cNvPr id="33903"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endParaRPr lang="en-US"/>
                  </a:p>
                </p:txBody>
              </p:sp>
              <p:sp>
                <p:nvSpPr>
                  <p:cNvPr id="33904"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endParaRPr lang="en-US"/>
                  </a:p>
                </p:txBody>
              </p:sp>
            </p:grpSp>
          </p:grpSp>
        </p:grpSp>
        <p:grpSp>
          <p:nvGrpSpPr>
            <p:cNvPr id="12" name="Group 113"/>
            <p:cNvGrpSpPr>
              <a:grpSpLocks/>
            </p:cNvGrpSpPr>
            <p:nvPr userDrawn="1"/>
          </p:nvGrpSpPr>
          <p:grpSpPr bwMode="auto">
            <a:xfrm>
              <a:off x="16" y="1326"/>
              <a:ext cx="3325" cy="2948"/>
              <a:chOff x="16" y="1326"/>
              <a:chExt cx="3325" cy="2948"/>
            </a:xfrm>
          </p:grpSpPr>
          <p:sp>
            <p:nvSpPr>
              <p:cNvPr id="33906"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endParaRPr lang="en-US"/>
              </a:p>
            </p:txBody>
          </p:sp>
          <p:sp>
            <p:nvSpPr>
              <p:cNvPr id="33907"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endParaRPr lang="en-US"/>
              </a:p>
            </p:txBody>
          </p:sp>
          <p:sp>
            <p:nvSpPr>
              <p:cNvPr id="33908"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endParaRPr lang="en-US"/>
              </a:p>
            </p:txBody>
          </p:sp>
          <p:sp>
            <p:nvSpPr>
              <p:cNvPr id="33909"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endParaRPr lang="en-US"/>
              </a:p>
            </p:txBody>
          </p:sp>
          <p:sp>
            <p:nvSpPr>
              <p:cNvPr id="33910" name="Rectangle 118"/>
              <p:cNvSpPr>
                <a:spLocks noChangeArrowheads="1"/>
              </p:cNvSpPr>
              <p:nvPr/>
            </p:nvSpPr>
            <p:spPr bwMode="hidden">
              <a:xfrm rot="-3417299">
                <a:off x="1019" y="2694"/>
                <a:ext cx="2678" cy="17"/>
              </a:xfrm>
              <a:prstGeom prst="rect">
                <a:avLst/>
              </a:prstGeom>
              <a:solidFill>
                <a:schemeClr val="accent2"/>
              </a:solidFill>
              <a:ln w="9525">
                <a:noFill/>
                <a:miter lim="800000"/>
                <a:headEnd/>
                <a:tailEnd/>
              </a:ln>
              <a:effectLst/>
            </p:spPr>
            <p:txBody>
              <a:bodyPr wrap="none" anchor="ctr"/>
              <a:lstStyle/>
              <a:p>
                <a:endParaRPr lang="en-US"/>
              </a:p>
            </p:txBody>
          </p:sp>
          <p:sp>
            <p:nvSpPr>
              <p:cNvPr id="33911"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endParaRPr lang="en-US"/>
              </a:p>
            </p:txBody>
          </p:sp>
          <p:grpSp>
            <p:nvGrpSpPr>
              <p:cNvPr id="13" name="Group 120"/>
              <p:cNvGrpSpPr>
                <a:grpSpLocks noChangeAspect="1"/>
              </p:cNvGrpSpPr>
              <p:nvPr/>
            </p:nvGrpSpPr>
            <p:grpSpPr bwMode="auto">
              <a:xfrm>
                <a:off x="3046" y="1326"/>
                <a:ext cx="259" cy="299"/>
                <a:chOff x="3042" y="1265"/>
                <a:chExt cx="367" cy="424"/>
              </a:xfrm>
            </p:grpSpPr>
            <p:sp>
              <p:nvSpPr>
                <p:cNvPr id="33913"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endParaRPr lang="en-US"/>
                </a:p>
              </p:txBody>
            </p:sp>
            <p:sp>
              <p:nvSpPr>
                <p:cNvPr id="33914" name="Freeform 122"/>
                <p:cNvSpPr>
                  <a:spLocks noChangeAspect="1"/>
                </p:cNvSpPr>
                <p:nvPr userDrawn="1"/>
              </p:nvSpPr>
              <p:spPr bwMode="hidden">
                <a:xfrm>
                  <a:off x="3070" y="1374"/>
                  <a:ext cx="227"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33915" name="Freeform 123"/>
                <p:cNvSpPr>
                  <a:spLocks noChangeAspect="1"/>
                </p:cNvSpPr>
                <p:nvPr userDrawn="1"/>
              </p:nvSpPr>
              <p:spPr bwMode="hidden">
                <a:xfrm>
                  <a:off x="3144" y="1365"/>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33916" name="Freeform 124"/>
                <p:cNvSpPr>
                  <a:spLocks noChangeAspect="1"/>
                </p:cNvSpPr>
                <p:nvPr userDrawn="1"/>
              </p:nvSpPr>
              <p:spPr bwMode="hidden">
                <a:xfrm>
                  <a:off x="3202" y="1272"/>
                  <a:ext cx="203"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sp>
              <p:nvSpPr>
                <p:cNvPr id="33917"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US"/>
                </a:p>
              </p:txBody>
            </p:sp>
          </p:grpSp>
        </p:grpSp>
      </p:grpSp>
      <p:sp>
        <p:nvSpPr>
          <p:cNvPr id="33918"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fld id="{308F0DD1-BFE0-4F6B-AB91-6E90EBB2E405}" type="datetime1">
              <a:rPr lang="en-US"/>
              <a:pPr/>
              <a:t>12/11/2021</a:t>
            </a:fld>
            <a:endParaRPr lang="en-US"/>
          </a:p>
        </p:txBody>
      </p:sp>
      <p:sp>
        <p:nvSpPr>
          <p:cNvPr id="33919"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endParaRPr lang="en-US"/>
          </a:p>
        </p:txBody>
      </p:sp>
      <p:sp>
        <p:nvSpPr>
          <p:cNvPr id="33920"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fld id="{76596479-53A6-4C9B-B7D9-49E1F439E18E}" type="slidenum">
              <a:rPr lang="en-US"/>
              <a:pPr/>
              <a:t>‹#›</a:t>
            </a:fld>
            <a:endParaRPr lang="en-US"/>
          </a:p>
        </p:txBody>
      </p:sp>
      <p:sp>
        <p:nvSpPr>
          <p:cNvPr id="33921"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922"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a:p>
        </p:txBody>
      </p:sp>
      <p:grpSp>
        <p:nvGrpSpPr>
          <p:cNvPr id="2" name="Group 3"/>
          <p:cNvGrpSpPr>
            <a:grpSpLocks/>
          </p:cNvGrpSpPr>
          <p:nvPr/>
        </p:nvGrpSpPr>
        <p:grpSpPr bwMode="auto">
          <a:xfrm>
            <a:off x="3175" y="4267200"/>
            <a:ext cx="9140825" cy="2590800"/>
            <a:chOff x="2" y="2688"/>
            <a:chExt cx="5758" cy="1632"/>
          </a:xfrm>
        </p:grpSpPr>
        <p:sp>
          <p:nvSpPr>
            <p:cNvPr id="4608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3" name="Group 5"/>
            <p:cNvGrpSpPr>
              <a:grpSpLocks/>
            </p:cNvGrpSpPr>
            <p:nvPr userDrawn="1"/>
          </p:nvGrpSpPr>
          <p:grpSpPr bwMode="auto">
            <a:xfrm>
              <a:off x="3528" y="3715"/>
              <a:ext cx="792" cy="521"/>
              <a:chOff x="3527" y="3715"/>
              <a:chExt cx="792" cy="521"/>
            </a:xfrm>
          </p:grpSpPr>
          <p:sp>
            <p:nvSpPr>
              <p:cNvPr id="4608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4608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4608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608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4609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609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4609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4609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609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4609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4609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4" name="Group 17"/>
            <p:cNvGrpSpPr>
              <a:grpSpLocks/>
            </p:cNvGrpSpPr>
            <p:nvPr userDrawn="1"/>
          </p:nvGrpSpPr>
          <p:grpSpPr bwMode="auto">
            <a:xfrm>
              <a:off x="1776" y="3631"/>
              <a:ext cx="1626" cy="683"/>
              <a:chOff x="1776" y="3631"/>
              <a:chExt cx="1626" cy="683"/>
            </a:xfrm>
          </p:grpSpPr>
          <p:sp>
            <p:nvSpPr>
              <p:cNvPr id="4609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4609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4610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4610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610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610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610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4610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4610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4610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4610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4610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4611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4611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4611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611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611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611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5" name="Group 36"/>
            <p:cNvGrpSpPr>
              <a:grpSpLocks/>
            </p:cNvGrpSpPr>
            <p:nvPr userDrawn="1"/>
          </p:nvGrpSpPr>
          <p:grpSpPr bwMode="auto">
            <a:xfrm>
              <a:off x="4128" y="3360"/>
              <a:ext cx="1351" cy="821"/>
              <a:chOff x="4128" y="3360"/>
              <a:chExt cx="1351" cy="821"/>
            </a:xfrm>
          </p:grpSpPr>
          <p:sp>
            <p:nvSpPr>
              <p:cNvPr id="4611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611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611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4612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612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612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612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612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4612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4612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612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612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4612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4613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613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613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613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6" name="Group 54"/>
            <p:cNvGrpSpPr>
              <a:grpSpLocks/>
            </p:cNvGrpSpPr>
            <p:nvPr userDrawn="1"/>
          </p:nvGrpSpPr>
          <p:grpSpPr bwMode="auto">
            <a:xfrm>
              <a:off x="5280" y="3024"/>
              <a:ext cx="425" cy="258"/>
              <a:chOff x="5280" y="3024"/>
              <a:chExt cx="425" cy="258"/>
            </a:xfrm>
          </p:grpSpPr>
          <p:sp>
            <p:nvSpPr>
              <p:cNvPr id="4613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613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613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613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613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614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614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7" name="Group 62"/>
              <p:cNvGrpSpPr>
                <a:grpSpLocks/>
              </p:cNvGrpSpPr>
              <p:nvPr/>
            </p:nvGrpSpPr>
            <p:grpSpPr bwMode="auto">
              <a:xfrm>
                <a:off x="5381" y="3085"/>
                <a:ext cx="227" cy="132"/>
                <a:chOff x="5381" y="3085"/>
                <a:chExt cx="227" cy="132"/>
              </a:xfrm>
            </p:grpSpPr>
            <p:sp>
              <p:nvSpPr>
                <p:cNvPr id="4614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614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4614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614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4614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614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14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fld id="{2EE883F4-5C66-42AC-9527-5D338CB83364}" type="datetime1">
              <a:rPr lang="en-US"/>
              <a:pPr/>
              <a:t>12/11/2021</a:t>
            </a:fld>
            <a:endParaRPr lang="en-US"/>
          </a:p>
        </p:txBody>
      </p:sp>
      <p:sp>
        <p:nvSpPr>
          <p:cNvPr id="4615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4615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1CF0386-CAC7-4771-A122-4FA88C9327B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hdr="0" ftr="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228600"/>
            <a:ext cx="8686800" cy="5943600"/>
            <a:chOff x="144" y="144"/>
            <a:chExt cx="5472" cy="3744"/>
          </a:xfrm>
        </p:grpSpPr>
        <p:sp>
          <p:nvSpPr>
            <p:cNvPr id="58371"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58372"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58373"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58374"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375"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6"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fld id="{D5AF032B-7903-4F2C-AFDD-F36D907F1F22}" type="datetime1">
              <a:rPr lang="en-US"/>
              <a:pPr/>
              <a:t>12/11/2021</a:t>
            </a:fld>
            <a:endParaRPr lang="en-US"/>
          </a:p>
        </p:txBody>
      </p:sp>
      <p:sp>
        <p:nvSpPr>
          <p:cNvPr id="58377"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endParaRPr lang="en-US"/>
          </a:p>
        </p:txBody>
      </p:sp>
      <p:sp>
        <p:nvSpPr>
          <p:cNvPr id="58378"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F223868D-041A-4E1E-8298-E40935E3864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p:txStyles>
    <p:titleStyle>
      <a:lvl1pPr algn="l" rtl="0" eaLnBrk="1" fontAlgn="base" hangingPunct="1">
        <a:lnSpc>
          <a:spcPct val="80000"/>
        </a:lnSpc>
        <a:spcBef>
          <a:spcPct val="0"/>
        </a:spcBef>
        <a:spcAft>
          <a:spcPct val="0"/>
        </a:spcAft>
        <a:defRPr sz="4400">
          <a:solidFill>
            <a:schemeClr val="tx2"/>
          </a:solidFill>
          <a:latin typeface="+mj-lt"/>
          <a:ea typeface="+mj-ea"/>
          <a:cs typeface="+mj-cs"/>
        </a:defRPr>
      </a:lvl1pPr>
      <a:lvl2pPr algn="l" rtl="0" eaLnBrk="1" fontAlgn="base" hangingPunct="1">
        <a:lnSpc>
          <a:spcPct val="80000"/>
        </a:lnSpc>
        <a:spcBef>
          <a:spcPct val="0"/>
        </a:spcBef>
        <a:spcAft>
          <a:spcPct val="0"/>
        </a:spcAft>
        <a:defRPr sz="4400">
          <a:solidFill>
            <a:schemeClr val="tx2"/>
          </a:solidFill>
          <a:latin typeface="Times New Roman" pitchFamily="18" charset="0"/>
        </a:defRPr>
      </a:lvl2pPr>
      <a:lvl3pPr algn="l" rtl="0" eaLnBrk="1" fontAlgn="base" hangingPunct="1">
        <a:lnSpc>
          <a:spcPct val="80000"/>
        </a:lnSpc>
        <a:spcBef>
          <a:spcPct val="0"/>
        </a:spcBef>
        <a:spcAft>
          <a:spcPct val="0"/>
        </a:spcAft>
        <a:defRPr sz="4400">
          <a:solidFill>
            <a:schemeClr val="tx2"/>
          </a:solidFill>
          <a:latin typeface="Times New Roman" pitchFamily="18" charset="0"/>
        </a:defRPr>
      </a:lvl3pPr>
      <a:lvl4pPr algn="l" rtl="0" eaLnBrk="1" fontAlgn="base" hangingPunct="1">
        <a:lnSpc>
          <a:spcPct val="80000"/>
        </a:lnSpc>
        <a:spcBef>
          <a:spcPct val="0"/>
        </a:spcBef>
        <a:spcAft>
          <a:spcPct val="0"/>
        </a:spcAft>
        <a:defRPr sz="4400">
          <a:solidFill>
            <a:schemeClr val="tx2"/>
          </a:solidFill>
          <a:latin typeface="Times New Roman" pitchFamily="18" charset="0"/>
        </a:defRPr>
      </a:lvl4pPr>
      <a:lvl5pPr algn="l" rtl="0" eaLnBrk="1" fontAlgn="base" hangingPunct="1">
        <a:lnSpc>
          <a:spcPct val="80000"/>
        </a:lnSpc>
        <a:spcBef>
          <a:spcPct val="0"/>
        </a:spcBef>
        <a:spcAft>
          <a:spcPct val="0"/>
        </a:spcAft>
        <a:defRPr sz="4400">
          <a:solidFill>
            <a:schemeClr val="tx2"/>
          </a:solidFill>
          <a:latin typeface="Times New Roman" pitchFamily="18" charset="0"/>
        </a:defRPr>
      </a:lvl5pPr>
      <a:lvl6pPr marL="457200" algn="l" rtl="0" eaLnBrk="1" fontAlgn="base" hangingPunct="1">
        <a:lnSpc>
          <a:spcPct val="80000"/>
        </a:lnSpc>
        <a:spcBef>
          <a:spcPct val="0"/>
        </a:spcBef>
        <a:spcAft>
          <a:spcPct val="0"/>
        </a:spcAft>
        <a:defRPr sz="4400">
          <a:solidFill>
            <a:schemeClr val="tx2"/>
          </a:solidFill>
          <a:latin typeface="Times New Roman" pitchFamily="18" charset="0"/>
        </a:defRPr>
      </a:lvl6pPr>
      <a:lvl7pPr marL="914400" algn="l" rtl="0" eaLnBrk="1" fontAlgn="base" hangingPunct="1">
        <a:lnSpc>
          <a:spcPct val="80000"/>
        </a:lnSpc>
        <a:spcBef>
          <a:spcPct val="0"/>
        </a:spcBef>
        <a:spcAft>
          <a:spcPct val="0"/>
        </a:spcAft>
        <a:defRPr sz="4400">
          <a:solidFill>
            <a:schemeClr val="tx2"/>
          </a:solidFill>
          <a:latin typeface="Times New Roman" pitchFamily="18" charset="0"/>
        </a:defRPr>
      </a:lvl7pPr>
      <a:lvl8pPr marL="1371600" algn="l" rtl="0" eaLnBrk="1" fontAlgn="base" hangingPunct="1">
        <a:lnSpc>
          <a:spcPct val="80000"/>
        </a:lnSpc>
        <a:spcBef>
          <a:spcPct val="0"/>
        </a:spcBef>
        <a:spcAft>
          <a:spcPct val="0"/>
        </a:spcAft>
        <a:defRPr sz="4400">
          <a:solidFill>
            <a:schemeClr val="tx2"/>
          </a:solidFill>
          <a:latin typeface="Times New Roman" pitchFamily="18" charset="0"/>
        </a:defRPr>
      </a:lvl8pPr>
      <a:lvl9pPr marL="1828800" algn="l" rtl="0" eaLnBrk="1" fontAlgn="base" hangingPunct="1">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2400"/>
            <a:ext cx="8686800" cy="6096000"/>
            <a:chOff x="0" y="96"/>
            <a:chExt cx="5472" cy="3840"/>
          </a:xfrm>
        </p:grpSpPr>
        <p:sp>
          <p:nvSpPr>
            <p:cNvPr id="6144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eaLnBrk="1" hangingPunct="1"/>
              <a:endParaRPr lang="en-US" sz="2400">
                <a:latin typeface="Times New Roman" pitchFamily="18" charset="0"/>
              </a:endParaRPr>
            </a:p>
          </p:txBody>
        </p:sp>
        <p:sp>
          <p:nvSpPr>
            <p:cNvPr id="6144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61445"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endParaRPr lang="en-US"/>
            </a:p>
          </p:txBody>
        </p:sp>
      </p:grpSp>
      <p:sp>
        <p:nvSpPr>
          <p:cNvPr id="61446"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7"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9DDEEFE1-DF53-4E80-8DCB-2E02580D2479}" type="datetime1">
              <a:rPr lang="en-US"/>
              <a:pPr/>
              <a:t>12/11/2021</a:t>
            </a:fld>
            <a:endParaRPr lang="en-US"/>
          </a:p>
        </p:txBody>
      </p:sp>
      <p:sp>
        <p:nvSpPr>
          <p:cNvPr id="6144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6145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C2F7A1A0-2DB3-43E0-A905-A187B5D3BFE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hf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47759FCB-E2BC-4023-9774-577CBE125D86}" type="datetime1">
              <a:rPr lang="en-US"/>
              <a:pPr/>
              <a:t>12/11/2021</a:t>
            </a:fld>
            <a:endParaRPr lang="en-US"/>
          </a:p>
        </p:txBody>
      </p:sp>
      <p:sp>
        <p:nvSpPr>
          <p:cNvPr id="665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66566"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542EE87-066D-4E8D-9F97-B464AD6ABE32}" type="slidenum">
              <a:rPr lang="en-US"/>
              <a:pPr/>
              <a:t>‹#›</a:t>
            </a:fld>
            <a:endParaRPr lang="en-US"/>
          </a:p>
        </p:txBody>
      </p:sp>
      <p:grpSp>
        <p:nvGrpSpPr>
          <p:cNvPr id="2" name="Group 7"/>
          <p:cNvGrpSpPr>
            <a:grpSpLocks/>
          </p:cNvGrpSpPr>
          <p:nvPr/>
        </p:nvGrpSpPr>
        <p:grpSpPr bwMode="auto">
          <a:xfrm>
            <a:off x="279400" y="152400"/>
            <a:ext cx="8686800" cy="1600200"/>
            <a:chOff x="176" y="96"/>
            <a:chExt cx="5472" cy="1008"/>
          </a:xfrm>
        </p:grpSpPr>
        <p:sp>
          <p:nvSpPr>
            <p:cNvPr id="66568"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endParaRPr lang="en-US"/>
            </a:p>
          </p:txBody>
        </p:sp>
        <p:sp>
          <p:nvSpPr>
            <p:cNvPr id="66569"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66570"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66571"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66572"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eaLnBrk="1" hangingPunct="1"/>
              <a:endParaRPr lang="en-US" sz="2400">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hf hdr="0" ftr="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667000" cy="6858000"/>
            <a:chOff x="0" y="0"/>
            <a:chExt cx="1680" cy="4320"/>
          </a:xfrm>
        </p:grpSpPr>
        <p:sp>
          <p:nvSpPr>
            <p:cNvPr id="6963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eaLnBrk="1" hangingPunct="1"/>
              <a:endParaRPr lang="en-US"/>
            </a:p>
          </p:txBody>
        </p:sp>
        <p:pic>
          <p:nvPicPr>
            <p:cNvPr id="69636" name="Picture 4" descr="slidemaster_med3"/>
            <p:cNvPicPr>
              <a:picLocks noChangeAspect="1" noChangeArrowheads="1"/>
            </p:cNvPicPr>
            <p:nvPr/>
          </p:nvPicPr>
          <p:blipFill>
            <a:blip r:embed="rId13" cstate="print"/>
            <a:srcRect/>
            <a:stretch>
              <a:fillRect/>
            </a:stretch>
          </p:blipFill>
          <p:spPr bwMode="ltGray">
            <a:xfrm>
              <a:off x="0" y="0"/>
              <a:ext cx="1348" cy="4320"/>
            </a:xfrm>
            <a:prstGeom prst="rect">
              <a:avLst/>
            </a:prstGeom>
            <a:noFill/>
          </p:spPr>
        </p:pic>
      </p:grpSp>
      <p:sp>
        <p:nvSpPr>
          <p:cNvPr id="6963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3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fld id="{0AB88492-3C04-4697-996C-906272656103}" type="datetime1">
              <a:rPr lang="en-US"/>
              <a:pPr/>
              <a:t>12/11/2021</a:t>
            </a:fld>
            <a:endParaRPr lang="en-US"/>
          </a:p>
        </p:txBody>
      </p:sp>
      <p:sp>
        <p:nvSpPr>
          <p:cNvPr id="6964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endParaRPr lang="en-US"/>
          </a:p>
        </p:txBody>
      </p:sp>
      <p:sp>
        <p:nvSpPr>
          <p:cNvPr id="6964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fld id="{04B491F8-E755-4F71-93C7-A5F14EEF93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slow"/>
  <p:hf hdr="0" ftr="0"/>
  <p:txStyles>
    <p:titleStyle>
      <a:lvl1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1" fontAlgn="base" hangingPunct="1">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270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727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727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fld id="{7405C874-E557-4EE2-8050-4A54EFF9ED6D}" type="datetime1">
              <a:rPr lang="en-US"/>
              <a:pPr/>
              <a:t>12/11/2021</a:t>
            </a:fld>
            <a:endParaRPr lang="en-US"/>
          </a:p>
        </p:txBody>
      </p:sp>
      <p:sp>
        <p:nvSpPr>
          <p:cNvPr id="727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endParaRPr lang="en-US"/>
          </a:p>
        </p:txBody>
      </p:sp>
      <p:sp>
        <p:nvSpPr>
          <p:cNvPr id="727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defRPr>
            </a:lvl1pPr>
          </a:lstStyle>
          <a:p>
            <a:fld id="{86044E66-40BE-40DC-A8C5-EA1478DEFA0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hf hdr="0" ftr="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Verdana" pitchFamily="34" charset="0"/>
        </a:defRPr>
      </a:lvl2pPr>
      <a:lvl3pPr algn="l" rtl="0" eaLnBrk="1" fontAlgn="base" hangingPunct="1">
        <a:spcBef>
          <a:spcPct val="0"/>
        </a:spcBef>
        <a:spcAft>
          <a:spcPct val="0"/>
        </a:spcAft>
        <a:defRPr sz="3800">
          <a:solidFill>
            <a:schemeClr val="tx2"/>
          </a:solidFill>
          <a:latin typeface="Verdana" pitchFamily="34" charset="0"/>
        </a:defRPr>
      </a:lvl3pPr>
      <a:lvl4pPr algn="l" rtl="0" eaLnBrk="1" fontAlgn="base" hangingPunct="1">
        <a:spcBef>
          <a:spcPct val="0"/>
        </a:spcBef>
        <a:spcAft>
          <a:spcPct val="0"/>
        </a:spcAft>
        <a:defRPr sz="3800">
          <a:solidFill>
            <a:schemeClr val="tx2"/>
          </a:solidFill>
          <a:latin typeface="Verdana" pitchFamily="34" charset="0"/>
        </a:defRPr>
      </a:lvl4pPr>
      <a:lvl5pPr algn="l" rtl="0" eaLnBrk="1" fontAlgn="base" hangingPunct="1">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9216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1317461-4134-49A0-917E-0774F82F076A}" type="slidenum">
              <a:rPr lang="en-US"/>
              <a:pPr/>
              <a:t>‹#›</a:t>
            </a:fld>
            <a:endParaRPr lang="en-US"/>
          </a:p>
        </p:txBody>
      </p:sp>
      <p:grpSp>
        <p:nvGrpSpPr>
          <p:cNvPr id="2" name="Group 4"/>
          <p:cNvGrpSpPr>
            <a:grpSpLocks/>
          </p:cNvGrpSpPr>
          <p:nvPr/>
        </p:nvGrpSpPr>
        <p:grpSpPr bwMode="auto">
          <a:xfrm>
            <a:off x="0" y="0"/>
            <a:ext cx="9144000" cy="546100"/>
            <a:chOff x="0" y="0"/>
            <a:chExt cx="5760" cy="344"/>
          </a:xfrm>
        </p:grpSpPr>
        <p:sp>
          <p:nvSpPr>
            <p:cNvPr id="9216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9216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9216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9216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9216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9217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9217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9217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9217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92174"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75"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7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A4F46A7B-3240-451F-AFA6-35892C91FD61}" type="datetime1">
              <a:rPr lang="en-US"/>
              <a:pPr/>
              <a:t>12/11/2021</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shape">
            <a:fillToRect l="14166" t="5554" r="835" b="77779"/>
          </a:path>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43000" cy="6856413"/>
            <a:chOff x="0" y="0"/>
            <a:chExt cx="720" cy="4319"/>
          </a:xfrm>
        </p:grpSpPr>
        <p:sp>
          <p:nvSpPr>
            <p:cNvPr id="9219"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pPr>
              <a:endParaRPr lang="en-US"/>
            </a:p>
          </p:txBody>
        </p:sp>
        <p:sp>
          <p:nvSpPr>
            <p:cNvPr id="9220"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pPr>
              <a:endParaRPr lang="en-US"/>
            </a:p>
          </p:txBody>
        </p:sp>
        <p:pic>
          <p:nvPicPr>
            <p:cNvPr id="9221" name="Picture 5"/>
            <p:cNvPicPr>
              <a:picLocks noChangeArrowheads="1"/>
            </p:cNvPicPr>
            <p:nvPr/>
          </p:nvPicPr>
          <p:blipFill>
            <a:blip r:embed="rId13" cstate="print"/>
            <a:srcRect/>
            <a:stretch>
              <a:fillRect/>
            </a:stretch>
          </p:blipFill>
          <p:spPr bwMode="auto">
            <a:xfrm>
              <a:off x="0" y="312"/>
              <a:ext cx="720" cy="1872"/>
            </a:xfrm>
            <a:prstGeom prst="rect">
              <a:avLst/>
            </a:prstGeom>
            <a:noFill/>
            <a:ln w="9525">
              <a:noFill/>
              <a:miter lim="800000"/>
              <a:headEnd/>
              <a:tailEnd/>
            </a:ln>
            <a:effectLst/>
          </p:spPr>
        </p:pic>
      </p:grpSp>
      <p:sp>
        <p:nvSpPr>
          <p:cNvPr id="9222" name="Rectangle 6"/>
          <p:cNvSpPr>
            <a:spLocks noGrp="1" noChangeArrowheads="1"/>
          </p:cNvSpPr>
          <p:nvPr>
            <p:ph type="title"/>
          </p:nvPr>
        </p:nvSpPr>
        <p:spPr bwMode="auto">
          <a:xfrm>
            <a:off x="1219200" y="304800"/>
            <a:ext cx="7772400" cy="1206500"/>
          </a:xfrm>
          <a:prstGeom prst="rect">
            <a:avLst/>
          </a:prstGeom>
          <a:noFill/>
          <a:ln w="12700" cap="sq">
            <a:noFill/>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3" name="Rectangle 7"/>
          <p:cNvSpPr>
            <a:spLocks noGrp="1" noChangeArrowheads="1"/>
          </p:cNvSpPr>
          <p:nvPr>
            <p:ph type="body" idx="1"/>
          </p:nvPr>
        </p:nvSpPr>
        <p:spPr bwMode="auto">
          <a:xfrm>
            <a:off x="1219200" y="1600200"/>
            <a:ext cx="7772400" cy="449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vl1pPr>
          </a:lstStyle>
          <a:p>
            <a:fld id="{544213AF-26F6-41FA-8D85-E2C5388D6E58}" type="datetimeFigureOut">
              <a:rPr lang="en-US" smtClean="0"/>
              <a:pPr/>
              <a:t>12/11/2021</a:t>
            </a:fld>
            <a:endParaRPr lang="en-US" sz="1000" dirty="0">
              <a:solidFill>
                <a:schemeClr val="tx1"/>
              </a:solidFill>
            </a:endParaRPr>
          </a:p>
        </p:txBody>
      </p:sp>
      <p:sp>
        <p:nvSpPr>
          <p:cNvPr id="922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vl1pPr>
          </a:lstStyle>
          <a:p>
            <a:pPr algn="r" eaLnBrk="1" latinLnBrk="0" hangingPunct="1"/>
            <a:endParaRPr kumimoji="0" lang="en-US" sz="1000" dirty="0">
              <a:solidFill>
                <a:schemeClr val="tx1"/>
              </a:solidFill>
            </a:endParaRPr>
          </a:p>
        </p:txBody>
      </p:sp>
      <p:sp>
        <p:nvSpPr>
          <p:cNvPr id="922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vl1pPr>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1469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1469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1469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1469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1469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1469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1469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1469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469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70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fld id="{9085821F-F6CB-4FF2-AEF1-393CDB3BA0FF}" type="datetime1">
              <a:rPr lang="en-US"/>
              <a:pPr/>
              <a:t>12/11/2021</a:t>
            </a:fld>
            <a:endParaRPr lang="en-US"/>
          </a:p>
        </p:txBody>
      </p:sp>
      <p:sp>
        <p:nvSpPr>
          <p:cNvPr id="11470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endParaRPr lang="en-US"/>
          </a:p>
        </p:txBody>
      </p:sp>
      <p:sp>
        <p:nvSpPr>
          <p:cNvPr id="11470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8ACD7433-3607-4687-AC0C-8A25086E20D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hf hdr="0" ftr="0"/>
  <p:txStyles>
    <p:titleStyle>
      <a:lvl1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1" fontAlgn="base" hangingPunct="1">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73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fld id="{78AFB1A0-AF16-47ED-B0B5-C8A1599A832D}" type="datetime1">
              <a:rPr lang="en-US"/>
              <a:pPr/>
              <a:t>12/11/2021</a:t>
            </a:fld>
            <a:endParaRPr lang="en-US"/>
          </a:p>
        </p:txBody>
      </p:sp>
      <p:sp>
        <p:nvSpPr>
          <p:cNvPr id="116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116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35614D6-67EB-4BD2-A6EC-343E05CE2AF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185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121859"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21860"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186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C4214CA6-3595-4DE8-AEC6-003F973E4A7B}" type="datetime1">
              <a:rPr lang="en-US"/>
              <a:pPr/>
              <a:t>12/11/2021</a:t>
            </a:fld>
            <a:endParaRPr lang="en-US" altLang="en-US"/>
          </a:p>
        </p:txBody>
      </p:sp>
      <p:sp>
        <p:nvSpPr>
          <p:cNvPr id="12186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2186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6339C8FB-D1F5-4F59-A48D-FFCEF1280A6F}" type="slidenum">
              <a:rPr lang="en-US" altLang="en-US"/>
              <a:pPr/>
              <a:t>‹#›</a:t>
            </a:fld>
            <a:endParaRPr lang="en-US" altLang="en-US"/>
          </a:p>
        </p:txBody>
      </p:sp>
      <p:grpSp>
        <p:nvGrpSpPr>
          <p:cNvPr id="2" name="Group 8"/>
          <p:cNvGrpSpPr>
            <a:grpSpLocks/>
          </p:cNvGrpSpPr>
          <p:nvPr/>
        </p:nvGrpSpPr>
        <p:grpSpPr bwMode="auto">
          <a:xfrm>
            <a:off x="8153400" y="152400"/>
            <a:ext cx="792163" cy="1295400"/>
            <a:chOff x="5136" y="960"/>
            <a:chExt cx="528" cy="864"/>
          </a:xfrm>
        </p:grpSpPr>
        <p:sp>
          <p:nvSpPr>
            <p:cNvPr id="12186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121866"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121867"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121868"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121869"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121870"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121871"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121872"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121873"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121874"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21875"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21876"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12187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121878"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21879"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21880"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12188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21882"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21883"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21884"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2188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121886"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121887"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21888"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21889"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121890"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21891"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21892"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21893"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21894"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121895"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par>
    </p:tnLst>
  </p:timing>
  <p:hf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2595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2595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12595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 name="Group 6"/>
          <p:cNvGrpSpPr>
            <a:grpSpLocks/>
          </p:cNvGrpSpPr>
          <p:nvPr/>
        </p:nvGrpSpPr>
        <p:grpSpPr bwMode="auto">
          <a:xfrm>
            <a:off x="0" y="6019800"/>
            <a:ext cx="7848600" cy="857250"/>
            <a:chOff x="0" y="3792"/>
            <a:chExt cx="4944" cy="540"/>
          </a:xfrm>
        </p:grpSpPr>
        <p:sp>
          <p:nvSpPr>
            <p:cNvPr id="12595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 name="Group 8"/>
            <p:cNvGrpSpPr>
              <a:grpSpLocks/>
            </p:cNvGrpSpPr>
            <p:nvPr userDrawn="1"/>
          </p:nvGrpSpPr>
          <p:grpSpPr bwMode="auto">
            <a:xfrm>
              <a:off x="2486" y="3792"/>
              <a:ext cx="2458" cy="540"/>
              <a:chOff x="2486" y="3792"/>
              <a:chExt cx="2458" cy="540"/>
            </a:xfrm>
          </p:grpSpPr>
          <p:sp>
            <p:nvSpPr>
              <p:cNvPr id="12596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2596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12596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12596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12596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12596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 name="Group 15"/>
          <p:cNvGrpSpPr>
            <a:grpSpLocks/>
          </p:cNvGrpSpPr>
          <p:nvPr/>
        </p:nvGrpSpPr>
        <p:grpSpPr bwMode="auto">
          <a:xfrm>
            <a:off x="627063" y="6021388"/>
            <a:ext cx="5684837" cy="849312"/>
            <a:chOff x="395" y="3793"/>
            <a:chExt cx="3581" cy="535"/>
          </a:xfrm>
        </p:grpSpPr>
        <p:sp>
          <p:nvSpPr>
            <p:cNvPr id="12596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12596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12597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12597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12597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12597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12597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7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7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52B05D4E-ED43-4095-994F-FF661197AD80}" type="datetime1">
              <a:rPr lang="en-US"/>
              <a:pPr/>
              <a:t>12/11/2021</a:t>
            </a:fld>
            <a:endParaRPr lang="en-US"/>
          </a:p>
        </p:txBody>
      </p:sp>
      <p:sp>
        <p:nvSpPr>
          <p:cNvPr id="12597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12597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A95811DA-D561-4E31-A40F-5A648533A61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hf hdr="0" ftr="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4950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4950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4950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4951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4951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4951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4951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4951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4951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4951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4951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4951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4951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4952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4952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4952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4952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4952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4952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952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952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fld id="{5DD11B73-8400-4F7D-80C5-F506AD67FA4E}" type="datetime1">
              <a:rPr lang="en-US"/>
              <a:pPr/>
              <a:t>12/11/2021</a:t>
            </a:fld>
            <a:endParaRPr lang="en-US"/>
          </a:p>
        </p:txBody>
      </p:sp>
      <p:sp>
        <p:nvSpPr>
          <p:cNvPr id="14952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endParaRPr lang="en-US"/>
          </a:p>
        </p:txBody>
      </p:sp>
      <p:sp>
        <p:nvSpPr>
          <p:cNvPr id="14952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fld id="{40A7D414-65E2-4884-99B0-6DE443FF88C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hf hdr="0" ftr="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257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258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E08267A1-CB11-41BE-8D82-1D798488C362}" type="datetime1">
              <a:rPr lang="en-US"/>
              <a:pPr/>
              <a:t>12/11/2021</a:t>
            </a:fld>
            <a:endParaRPr lang="en-US"/>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p>
        </p:txBody>
      </p:sp>
      <p:sp>
        <p:nvSpPr>
          <p:cNvPr id="15258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DAC3DBBA-DE1D-4928-B0AA-FBFF1AD15E11}" type="slidenum">
              <a:rPr lang="en-US"/>
              <a:pPr/>
              <a:t>‹#›</a:t>
            </a:fld>
            <a:endParaRPr lang="en-US"/>
          </a:p>
        </p:txBody>
      </p:sp>
      <p:sp>
        <p:nvSpPr>
          <p:cNvPr id="15258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5258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en-US"/>
          </a:p>
        </p:txBody>
      </p:sp>
      <p:sp>
        <p:nvSpPr>
          <p:cNvPr id="15258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5258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iming>
    <p:tnLst>
      <p:par>
        <p:cTn id="1" dur="indefinite" restart="never" nodeType="tmRoot"/>
      </p:par>
    </p:tnLst>
  </p:timing>
  <p:hf hdr="0" ftr="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aramond" pitchFamily="18" charset="0"/>
        </a:defRPr>
      </a:lvl2pPr>
      <a:lvl3pPr algn="l" rtl="0" eaLnBrk="1" fontAlgn="base" hangingPunct="1">
        <a:spcBef>
          <a:spcPct val="0"/>
        </a:spcBef>
        <a:spcAft>
          <a:spcPct val="0"/>
        </a:spcAft>
        <a:defRPr sz="4400">
          <a:solidFill>
            <a:schemeClr val="tx2"/>
          </a:solidFill>
          <a:latin typeface="Garamond" pitchFamily="18" charset="0"/>
        </a:defRPr>
      </a:lvl3pPr>
      <a:lvl4pPr algn="l" rtl="0" eaLnBrk="1" fontAlgn="base" hangingPunct="1">
        <a:spcBef>
          <a:spcPct val="0"/>
        </a:spcBef>
        <a:spcAft>
          <a:spcPct val="0"/>
        </a:spcAft>
        <a:defRPr sz="4400">
          <a:solidFill>
            <a:schemeClr val="tx2"/>
          </a:solidFill>
          <a:latin typeface="Garamond" pitchFamily="18" charset="0"/>
        </a:defRPr>
      </a:lvl4pPr>
      <a:lvl5pPr algn="l" rtl="0" eaLnBrk="1" fontAlgn="base" hangingPunct="1">
        <a:spcBef>
          <a:spcPct val="0"/>
        </a:spcBef>
        <a:spcAft>
          <a:spcPct val="0"/>
        </a:spcAft>
        <a:defRPr sz="4400">
          <a:solidFill>
            <a:schemeClr val="tx2"/>
          </a:solidFill>
          <a:latin typeface="Garamond" pitchFamily="18" charset="0"/>
        </a:defRPr>
      </a:lvl5pPr>
      <a:lvl6pPr marL="457200" algn="l" rtl="0" eaLnBrk="1" fontAlgn="base" hangingPunct="1">
        <a:spcBef>
          <a:spcPct val="0"/>
        </a:spcBef>
        <a:spcAft>
          <a:spcPct val="0"/>
        </a:spcAft>
        <a:defRPr sz="4400">
          <a:solidFill>
            <a:schemeClr val="tx2"/>
          </a:solidFill>
          <a:latin typeface="Garamond" pitchFamily="18" charset="0"/>
        </a:defRPr>
      </a:lvl6pPr>
      <a:lvl7pPr marL="914400" algn="l" rtl="0" eaLnBrk="1" fontAlgn="base" hangingPunct="1">
        <a:spcBef>
          <a:spcPct val="0"/>
        </a:spcBef>
        <a:spcAft>
          <a:spcPct val="0"/>
        </a:spcAft>
        <a:defRPr sz="4400">
          <a:solidFill>
            <a:schemeClr val="tx2"/>
          </a:solidFill>
          <a:latin typeface="Garamond" pitchFamily="18" charset="0"/>
        </a:defRPr>
      </a:lvl7pPr>
      <a:lvl8pPr marL="1371600" algn="l" rtl="0" eaLnBrk="1" fontAlgn="base" hangingPunct="1">
        <a:spcBef>
          <a:spcPct val="0"/>
        </a:spcBef>
        <a:spcAft>
          <a:spcPct val="0"/>
        </a:spcAft>
        <a:defRPr sz="4400">
          <a:solidFill>
            <a:schemeClr val="tx2"/>
          </a:solidFill>
          <a:latin typeface="Garamond" pitchFamily="18" charset="0"/>
        </a:defRPr>
      </a:lvl8pPr>
      <a:lvl9pPr marL="1828800" algn="l"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15565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grpSp>
          <p:nvGrpSpPr>
            <p:cNvPr id="3" name="Group 4"/>
            <p:cNvGrpSpPr>
              <a:grpSpLocks/>
            </p:cNvGrpSpPr>
            <p:nvPr/>
          </p:nvGrpSpPr>
          <p:grpSpPr bwMode="auto">
            <a:xfrm>
              <a:off x="240" y="893"/>
              <a:ext cx="5232" cy="115"/>
              <a:chOff x="240" y="893"/>
              <a:chExt cx="5232" cy="115"/>
            </a:xfrm>
          </p:grpSpPr>
          <p:sp>
            <p:nvSpPr>
              <p:cNvPr id="15565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5565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grpSp>
      <p:sp>
        <p:nvSpPr>
          <p:cNvPr id="155655"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5656"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BB8ECC20-895A-4662-A2B8-A9DFEF8E97A9}" type="datetime1">
              <a:rPr lang="en-US"/>
              <a:pPr/>
              <a:t>12/11/2021</a:t>
            </a:fld>
            <a:endParaRPr lang="en-US"/>
          </a:p>
        </p:txBody>
      </p:sp>
      <p:sp>
        <p:nvSpPr>
          <p:cNvPr id="15565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5565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A57DBA0-9B99-4279-862E-252DA3B37D5C}" type="slidenum">
              <a:rPr lang="en-US"/>
              <a:pPr/>
              <a:t>‹#›</a:t>
            </a:fld>
            <a:endParaRPr lang="en-US"/>
          </a:p>
        </p:txBody>
      </p:sp>
      <p:sp>
        <p:nvSpPr>
          <p:cNvPr id="15566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iming>
    <p:tnLst>
      <p:par>
        <p:cTn id="1" dur="indefinite" restart="never" nodeType="tmRoot"/>
      </p:par>
    </p:tnLst>
  </p:timing>
  <p:hf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70700"/>
            <a:chOff x="0" y="0"/>
            <a:chExt cx="5770" cy="4328"/>
          </a:xfrm>
        </p:grpSpPr>
        <p:sp>
          <p:nvSpPr>
            <p:cNvPr id="15872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eaLnBrk="1" hangingPunct="1"/>
              <a:endParaRPr kumimoji="1" lang="en-US"/>
            </a:p>
          </p:txBody>
        </p:sp>
        <p:sp>
          <p:nvSpPr>
            <p:cNvPr id="15872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1" hangingPunct="1"/>
              <a:endParaRPr kumimoji="1" lang="en-US"/>
            </a:p>
          </p:txBody>
        </p:sp>
        <p:sp>
          <p:nvSpPr>
            <p:cNvPr id="15872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endParaRPr kumimoji="1" lang="en-US"/>
            </a:p>
          </p:txBody>
        </p:sp>
        <p:grpSp>
          <p:nvGrpSpPr>
            <p:cNvPr id="3" name="Group 6"/>
            <p:cNvGrpSpPr>
              <a:grpSpLocks/>
            </p:cNvGrpSpPr>
            <p:nvPr/>
          </p:nvGrpSpPr>
          <p:grpSpPr bwMode="auto">
            <a:xfrm>
              <a:off x="4944" y="1"/>
              <a:ext cx="816" cy="3974"/>
              <a:chOff x="4944" y="1"/>
              <a:chExt cx="816" cy="3974"/>
            </a:xfrm>
          </p:grpSpPr>
          <p:grpSp>
            <p:nvGrpSpPr>
              <p:cNvPr id="4" name="Group 7"/>
              <p:cNvGrpSpPr>
                <a:grpSpLocks/>
              </p:cNvGrpSpPr>
              <p:nvPr userDrawn="1"/>
            </p:nvGrpSpPr>
            <p:grpSpPr bwMode="auto">
              <a:xfrm>
                <a:off x="5280" y="1"/>
                <a:ext cx="480" cy="1430"/>
                <a:chOff x="5280" y="1"/>
                <a:chExt cx="480" cy="1430"/>
              </a:xfrm>
            </p:grpSpPr>
            <p:grpSp>
              <p:nvGrpSpPr>
                <p:cNvPr id="5" name="Group 8"/>
                <p:cNvGrpSpPr>
                  <a:grpSpLocks/>
                </p:cNvGrpSpPr>
                <p:nvPr userDrawn="1"/>
              </p:nvGrpSpPr>
              <p:grpSpPr bwMode="auto">
                <a:xfrm rot="-5400000">
                  <a:off x="5484" y="0"/>
                  <a:ext cx="174" cy="176"/>
                  <a:chOff x="1657" y="323"/>
                  <a:chExt cx="1691" cy="2560"/>
                </a:xfrm>
              </p:grpSpPr>
              <p:grpSp>
                <p:nvGrpSpPr>
                  <p:cNvPr id="6" name="Group 9"/>
                  <p:cNvGrpSpPr>
                    <a:grpSpLocks/>
                  </p:cNvGrpSpPr>
                  <p:nvPr/>
                </p:nvGrpSpPr>
                <p:grpSpPr bwMode="auto">
                  <a:xfrm>
                    <a:off x="1657" y="323"/>
                    <a:ext cx="1691" cy="2560"/>
                    <a:chOff x="1657" y="323"/>
                    <a:chExt cx="1691" cy="2560"/>
                  </a:xfrm>
                </p:grpSpPr>
                <p:sp>
                  <p:nvSpPr>
                    <p:cNvPr id="158730"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58731"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158732"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158733"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58734"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58735"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58736"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58737"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158738" name="Picture 18"/>
                <p:cNvPicPr>
                  <a:picLocks noChangeAspect="1" noChangeArrowheads="1"/>
                </p:cNvPicPr>
                <p:nvPr userDrawn="1"/>
              </p:nvPicPr>
              <p:blipFill>
                <a:blip r:embed="rId13" cstate="print"/>
                <a:srcRect/>
                <a:stretch>
                  <a:fillRect/>
                </a:stretch>
              </p:blipFill>
              <p:spPr bwMode="auto">
                <a:xfrm>
                  <a:off x="5280" y="144"/>
                  <a:ext cx="186" cy="183"/>
                </a:xfrm>
                <a:prstGeom prst="rect">
                  <a:avLst/>
                </a:prstGeom>
                <a:noFill/>
                <a:ln w="9525">
                  <a:noFill/>
                  <a:miter lim="800000"/>
                  <a:headEnd/>
                  <a:tailEnd/>
                </a:ln>
                <a:effectLst/>
              </p:spPr>
            </p:pic>
            <p:pic>
              <p:nvPicPr>
                <p:cNvPr id="158739" name="Picture 19"/>
                <p:cNvPicPr>
                  <a:picLocks noChangeAspect="1" noChangeArrowheads="1"/>
                </p:cNvPicPr>
                <p:nvPr userDrawn="1"/>
              </p:nvPicPr>
              <p:blipFill>
                <a:blip r:embed="rId13" cstate="print"/>
                <a:srcRect/>
                <a:stretch>
                  <a:fillRect/>
                </a:stretch>
              </p:blipFill>
              <p:spPr bwMode="auto">
                <a:xfrm>
                  <a:off x="5574" y="144"/>
                  <a:ext cx="186" cy="183"/>
                </a:xfrm>
                <a:prstGeom prst="rect">
                  <a:avLst/>
                </a:prstGeom>
                <a:noFill/>
                <a:ln w="9525">
                  <a:noFill/>
                  <a:miter lim="800000"/>
                  <a:headEnd/>
                  <a:tailEnd/>
                </a:ln>
                <a:effectLst/>
              </p:spPr>
            </p:pic>
            <p:pic>
              <p:nvPicPr>
                <p:cNvPr id="158740" name="Picture 20"/>
                <p:cNvPicPr>
                  <a:picLocks noChangeAspect="1" noChangeArrowheads="1"/>
                </p:cNvPicPr>
                <p:nvPr userDrawn="1"/>
              </p:nvPicPr>
              <p:blipFill>
                <a:blip r:embed="rId13" cstate="print"/>
                <a:srcRect/>
                <a:stretch>
                  <a:fillRect/>
                </a:stretch>
              </p:blipFill>
              <p:spPr bwMode="auto">
                <a:xfrm>
                  <a:off x="5424" y="336"/>
                  <a:ext cx="186" cy="183"/>
                </a:xfrm>
                <a:prstGeom prst="rect">
                  <a:avLst/>
                </a:prstGeom>
                <a:noFill/>
                <a:ln w="9525">
                  <a:noFill/>
                  <a:miter lim="800000"/>
                  <a:headEnd/>
                  <a:tailEnd/>
                </a:ln>
                <a:effectLst/>
              </p:spPr>
            </p:pic>
            <p:pic>
              <p:nvPicPr>
                <p:cNvPr id="158741" name="Picture 21"/>
                <p:cNvPicPr>
                  <a:picLocks noChangeAspect="1" noChangeArrowheads="1"/>
                </p:cNvPicPr>
                <p:nvPr userDrawn="1"/>
              </p:nvPicPr>
              <p:blipFill>
                <a:blip r:embed="rId13" cstate="print"/>
                <a:srcRect/>
                <a:stretch>
                  <a:fillRect/>
                </a:stretch>
              </p:blipFill>
              <p:spPr bwMode="auto">
                <a:xfrm>
                  <a:off x="5376" y="576"/>
                  <a:ext cx="186" cy="183"/>
                </a:xfrm>
                <a:prstGeom prst="rect">
                  <a:avLst/>
                </a:prstGeom>
                <a:noFill/>
                <a:ln w="9525">
                  <a:noFill/>
                  <a:miter lim="800000"/>
                  <a:headEnd/>
                  <a:tailEnd/>
                </a:ln>
                <a:effectLst/>
              </p:spPr>
            </p:pic>
            <p:pic>
              <p:nvPicPr>
                <p:cNvPr id="158742" name="Picture 22"/>
                <p:cNvPicPr>
                  <a:picLocks noChangeAspect="1" noChangeArrowheads="1"/>
                </p:cNvPicPr>
                <p:nvPr userDrawn="1"/>
              </p:nvPicPr>
              <p:blipFill>
                <a:blip r:embed="rId13" cstate="print"/>
                <a:srcRect/>
                <a:stretch>
                  <a:fillRect/>
                </a:stretch>
              </p:blipFill>
              <p:spPr bwMode="auto">
                <a:xfrm>
                  <a:off x="5574" y="528"/>
                  <a:ext cx="186" cy="183"/>
                </a:xfrm>
                <a:prstGeom prst="rect">
                  <a:avLst/>
                </a:prstGeom>
                <a:noFill/>
                <a:ln w="9525">
                  <a:noFill/>
                  <a:miter lim="800000"/>
                  <a:headEnd/>
                  <a:tailEnd/>
                </a:ln>
                <a:effectLst/>
              </p:spPr>
            </p:pic>
            <p:pic>
              <p:nvPicPr>
                <p:cNvPr id="158743" name="Picture 23"/>
                <p:cNvPicPr>
                  <a:picLocks noChangeAspect="1" noChangeArrowheads="1"/>
                </p:cNvPicPr>
                <p:nvPr userDrawn="1"/>
              </p:nvPicPr>
              <p:blipFill>
                <a:blip r:embed="rId13" cstate="print"/>
                <a:srcRect/>
                <a:stretch>
                  <a:fillRect/>
                </a:stretch>
              </p:blipFill>
              <p:spPr bwMode="auto">
                <a:xfrm>
                  <a:off x="5472" y="768"/>
                  <a:ext cx="186" cy="183"/>
                </a:xfrm>
                <a:prstGeom prst="rect">
                  <a:avLst/>
                </a:prstGeom>
                <a:noFill/>
                <a:ln w="9525">
                  <a:noFill/>
                  <a:miter lim="800000"/>
                  <a:headEnd/>
                  <a:tailEnd/>
                </a:ln>
                <a:effectLst/>
              </p:spPr>
            </p:pic>
            <p:pic>
              <p:nvPicPr>
                <p:cNvPr id="158744" name="Picture 24"/>
                <p:cNvPicPr>
                  <a:picLocks noChangeAspect="1" noChangeArrowheads="1"/>
                </p:cNvPicPr>
                <p:nvPr userDrawn="1"/>
              </p:nvPicPr>
              <p:blipFill>
                <a:blip r:embed="rId13" cstate="print"/>
                <a:srcRect/>
                <a:stretch>
                  <a:fillRect/>
                </a:stretch>
              </p:blipFill>
              <p:spPr bwMode="auto">
                <a:xfrm>
                  <a:off x="5574" y="1008"/>
                  <a:ext cx="186" cy="183"/>
                </a:xfrm>
                <a:prstGeom prst="rect">
                  <a:avLst/>
                </a:prstGeom>
                <a:noFill/>
                <a:ln w="9525">
                  <a:noFill/>
                  <a:miter lim="800000"/>
                  <a:headEnd/>
                  <a:tailEnd/>
                </a:ln>
                <a:effectLst/>
              </p:spPr>
            </p:pic>
            <p:pic>
              <p:nvPicPr>
                <p:cNvPr id="158745" name="Picture 25"/>
                <p:cNvPicPr>
                  <a:picLocks noChangeAspect="1" noChangeArrowheads="1"/>
                </p:cNvPicPr>
                <p:nvPr userDrawn="1"/>
              </p:nvPicPr>
              <p:blipFill>
                <a:blip r:embed="rId13"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7" name="Group 26"/>
              <p:cNvGrpSpPr>
                <a:grpSpLocks/>
              </p:cNvGrpSpPr>
              <p:nvPr userDrawn="1"/>
            </p:nvGrpSpPr>
            <p:grpSpPr bwMode="auto">
              <a:xfrm>
                <a:off x="4944" y="1008"/>
                <a:ext cx="522" cy="2967"/>
                <a:chOff x="4944" y="1008"/>
                <a:chExt cx="522" cy="2967"/>
              </a:xfrm>
            </p:grpSpPr>
            <p:pic>
              <p:nvPicPr>
                <p:cNvPr id="158747" name="Picture 27"/>
                <p:cNvPicPr>
                  <a:picLocks noChangeAspect="1" noChangeArrowheads="1"/>
                </p:cNvPicPr>
                <p:nvPr userDrawn="1"/>
              </p:nvPicPr>
              <p:blipFill>
                <a:blip r:embed="rId13" cstate="print"/>
                <a:srcRect/>
                <a:stretch>
                  <a:fillRect/>
                </a:stretch>
              </p:blipFill>
              <p:spPr bwMode="auto">
                <a:xfrm>
                  <a:off x="5136" y="1008"/>
                  <a:ext cx="186" cy="183"/>
                </a:xfrm>
                <a:prstGeom prst="rect">
                  <a:avLst/>
                </a:prstGeom>
                <a:noFill/>
                <a:ln w="9525">
                  <a:noFill/>
                  <a:miter lim="800000"/>
                  <a:headEnd/>
                  <a:tailEnd/>
                </a:ln>
                <a:effectLst/>
              </p:spPr>
            </p:pic>
            <p:pic>
              <p:nvPicPr>
                <p:cNvPr id="158748" name="Picture 28"/>
                <p:cNvPicPr>
                  <a:picLocks noChangeAspect="1" noChangeArrowheads="1"/>
                </p:cNvPicPr>
                <p:nvPr userDrawn="1"/>
              </p:nvPicPr>
              <p:blipFill>
                <a:blip r:embed="rId13" cstate="print"/>
                <a:srcRect/>
                <a:stretch>
                  <a:fillRect/>
                </a:stretch>
              </p:blipFill>
              <p:spPr bwMode="auto">
                <a:xfrm>
                  <a:off x="5184" y="1200"/>
                  <a:ext cx="186" cy="183"/>
                </a:xfrm>
                <a:prstGeom prst="rect">
                  <a:avLst/>
                </a:prstGeom>
                <a:noFill/>
                <a:ln w="9525">
                  <a:noFill/>
                  <a:miter lim="800000"/>
                  <a:headEnd/>
                  <a:tailEnd/>
                </a:ln>
                <a:effectLst/>
              </p:spPr>
            </p:pic>
            <p:pic>
              <p:nvPicPr>
                <p:cNvPr id="158749" name="Picture 29"/>
                <p:cNvPicPr>
                  <a:picLocks noChangeAspect="1" noChangeArrowheads="1"/>
                </p:cNvPicPr>
                <p:nvPr userDrawn="1"/>
              </p:nvPicPr>
              <p:blipFill>
                <a:blip r:embed="rId13" cstate="print"/>
                <a:srcRect/>
                <a:stretch>
                  <a:fillRect/>
                </a:stretch>
              </p:blipFill>
              <p:spPr bwMode="auto">
                <a:xfrm>
                  <a:off x="5136" y="1584"/>
                  <a:ext cx="186" cy="183"/>
                </a:xfrm>
                <a:prstGeom prst="rect">
                  <a:avLst/>
                </a:prstGeom>
                <a:noFill/>
                <a:ln w="9525">
                  <a:noFill/>
                  <a:miter lim="800000"/>
                  <a:headEnd/>
                  <a:tailEnd/>
                </a:ln>
                <a:effectLst/>
              </p:spPr>
            </p:pic>
            <p:pic>
              <p:nvPicPr>
                <p:cNvPr id="158750" name="Picture 30"/>
                <p:cNvPicPr>
                  <a:picLocks noChangeAspect="1" noChangeArrowheads="1"/>
                </p:cNvPicPr>
                <p:nvPr userDrawn="1"/>
              </p:nvPicPr>
              <p:blipFill>
                <a:blip r:embed="rId13" cstate="print"/>
                <a:srcRect/>
                <a:stretch>
                  <a:fillRect/>
                </a:stretch>
              </p:blipFill>
              <p:spPr bwMode="auto">
                <a:xfrm>
                  <a:off x="5280" y="1728"/>
                  <a:ext cx="186" cy="183"/>
                </a:xfrm>
                <a:prstGeom prst="rect">
                  <a:avLst/>
                </a:prstGeom>
                <a:noFill/>
                <a:ln w="9525">
                  <a:noFill/>
                  <a:miter lim="800000"/>
                  <a:headEnd/>
                  <a:tailEnd/>
                </a:ln>
                <a:effectLst/>
              </p:spPr>
            </p:pic>
            <p:pic>
              <p:nvPicPr>
                <p:cNvPr id="158751" name="Picture 31"/>
                <p:cNvPicPr>
                  <a:picLocks noChangeAspect="1" noChangeArrowheads="1"/>
                </p:cNvPicPr>
                <p:nvPr userDrawn="1"/>
              </p:nvPicPr>
              <p:blipFill>
                <a:blip r:embed="rId13" cstate="print"/>
                <a:srcRect/>
                <a:stretch>
                  <a:fillRect/>
                </a:stretch>
              </p:blipFill>
              <p:spPr bwMode="auto">
                <a:xfrm>
                  <a:off x="5040" y="1824"/>
                  <a:ext cx="186" cy="183"/>
                </a:xfrm>
                <a:prstGeom prst="rect">
                  <a:avLst/>
                </a:prstGeom>
                <a:noFill/>
                <a:ln w="9525">
                  <a:noFill/>
                  <a:miter lim="800000"/>
                  <a:headEnd/>
                  <a:tailEnd/>
                </a:ln>
                <a:effectLst/>
              </p:spPr>
            </p:pic>
            <p:pic>
              <p:nvPicPr>
                <p:cNvPr id="158752" name="Picture 32"/>
                <p:cNvPicPr>
                  <a:picLocks noChangeAspect="1" noChangeArrowheads="1"/>
                </p:cNvPicPr>
                <p:nvPr userDrawn="1"/>
              </p:nvPicPr>
              <p:blipFill>
                <a:blip r:embed="rId13" cstate="print"/>
                <a:srcRect/>
                <a:stretch>
                  <a:fillRect/>
                </a:stretch>
              </p:blipFill>
              <p:spPr bwMode="auto">
                <a:xfrm>
                  <a:off x="5088" y="2016"/>
                  <a:ext cx="186" cy="183"/>
                </a:xfrm>
                <a:prstGeom prst="rect">
                  <a:avLst/>
                </a:prstGeom>
                <a:noFill/>
                <a:ln w="9525">
                  <a:noFill/>
                  <a:miter lim="800000"/>
                  <a:headEnd/>
                  <a:tailEnd/>
                </a:ln>
                <a:effectLst/>
              </p:spPr>
            </p:pic>
            <p:pic>
              <p:nvPicPr>
                <p:cNvPr id="158753" name="Picture 33"/>
                <p:cNvPicPr>
                  <a:picLocks noChangeAspect="1" noChangeArrowheads="1"/>
                </p:cNvPicPr>
                <p:nvPr userDrawn="1"/>
              </p:nvPicPr>
              <p:blipFill>
                <a:blip r:embed="rId13" cstate="print"/>
                <a:srcRect/>
                <a:stretch>
                  <a:fillRect/>
                </a:stretch>
              </p:blipFill>
              <p:spPr bwMode="auto">
                <a:xfrm>
                  <a:off x="5280" y="2064"/>
                  <a:ext cx="186" cy="183"/>
                </a:xfrm>
                <a:prstGeom prst="rect">
                  <a:avLst/>
                </a:prstGeom>
                <a:noFill/>
                <a:ln w="9525">
                  <a:noFill/>
                  <a:miter lim="800000"/>
                  <a:headEnd/>
                  <a:tailEnd/>
                </a:ln>
                <a:effectLst/>
              </p:spPr>
            </p:pic>
            <p:pic>
              <p:nvPicPr>
                <p:cNvPr id="158754" name="Picture 34"/>
                <p:cNvPicPr>
                  <a:picLocks noChangeAspect="1" noChangeArrowheads="1"/>
                </p:cNvPicPr>
                <p:nvPr userDrawn="1"/>
              </p:nvPicPr>
              <p:blipFill>
                <a:blip r:embed="rId13" cstate="print"/>
                <a:srcRect/>
                <a:stretch>
                  <a:fillRect/>
                </a:stretch>
              </p:blipFill>
              <p:spPr bwMode="auto">
                <a:xfrm>
                  <a:off x="5232" y="2352"/>
                  <a:ext cx="186" cy="183"/>
                </a:xfrm>
                <a:prstGeom prst="rect">
                  <a:avLst/>
                </a:prstGeom>
                <a:noFill/>
                <a:ln w="9525">
                  <a:noFill/>
                  <a:miter lim="800000"/>
                  <a:headEnd/>
                  <a:tailEnd/>
                </a:ln>
                <a:effectLst/>
              </p:spPr>
            </p:pic>
            <p:pic>
              <p:nvPicPr>
                <p:cNvPr id="158755" name="Picture 35"/>
                <p:cNvPicPr>
                  <a:picLocks noChangeAspect="1" noChangeArrowheads="1"/>
                </p:cNvPicPr>
                <p:nvPr userDrawn="1"/>
              </p:nvPicPr>
              <p:blipFill>
                <a:blip r:embed="rId13" cstate="print"/>
                <a:srcRect/>
                <a:stretch>
                  <a:fillRect/>
                </a:stretch>
              </p:blipFill>
              <p:spPr bwMode="auto">
                <a:xfrm>
                  <a:off x="4992" y="2208"/>
                  <a:ext cx="186" cy="183"/>
                </a:xfrm>
                <a:prstGeom prst="rect">
                  <a:avLst/>
                </a:prstGeom>
                <a:noFill/>
                <a:ln w="9525">
                  <a:noFill/>
                  <a:miter lim="800000"/>
                  <a:headEnd/>
                  <a:tailEnd/>
                </a:ln>
                <a:effectLst/>
              </p:spPr>
            </p:pic>
            <p:pic>
              <p:nvPicPr>
                <p:cNvPr id="158756" name="Picture 36"/>
                <p:cNvPicPr>
                  <a:picLocks noChangeAspect="1" noChangeArrowheads="1"/>
                </p:cNvPicPr>
                <p:nvPr userDrawn="1"/>
              </p:nvPicPr>
              <p:blipFill>
                <a:blip r:embed="rId13" cstate="print"/>
                <a:srcRect/>
                <a:stretch>
                  <a:fillRect/>
                </a:stretch>
              </p:blipFill>
              <p:spPr bwMode="auto">
                <a:xfrm>
                  <a:off x="4992" y="2448"/>
                  <a:ext cx="186" cy="183"/>
                </a:xfrm>
                <a:prstGeom prst="rect">
                  <a:avLst/>
                </a:prstGeom>
                <a:noFill/>
                <a:ln w="9525">
                  <a:noFill/>
                  <a:miter lim="800000"/>
                  <a:headEnd/>
                  <a:tailEnd/>
                </a:ln>
                <a:effectLst/>
              </p:spPr>
            </p:pic>
            <p:pic>
              <p:nvPicPr>
                <p:cNvPr id="158757" name="Picture 37"/>
                <p:cNvPicPr>
                  <a:picLocks noChangeAspect="1" noChangeArrowheads="1"/>
                </p:cNvPicPr>
                <p:nvPr userDrawn="1"/>
              </p:nvPicPr>
              <p:blipFill>
                <a:blip r:embed="rId13" cstate="print"/>
                <a:srcRect/>
                <a:stretch>
                  <a:fillRect/>
                </a:stretch>
              </p:blipFill>
              <p:spPr bwMode="auto">
                <a:xfrm>
                  <a:off x="5136" y="2592"/>
                  <a:ext cx="186" cy="183"/>
                </a:xfrm>
                <a:prstGeom prst="rect">
                  <a:avLst/>
                </a:prstGeom>
                <a:noFill/>
                <a:ln w="9525">
                  <a:noFill/>
                  <a:miter lim="800000"/>
                  <a:headEnd/>
                  <a:tailEnd/>
                </a:ln>
                <a:effectLst/>
              </p:spPr>
            </p:pic>
            <p:pic>
              <p:nvPicPr>
                <p:cNvPr id="158758" name="Picture 38"/>
                <p:cNvPicPr>
                  <a:picLocks noChangeAspect="1" noChangeArrowheads="1"/>
                </p:cNvPicPr>
                <p:nvPr userDrawn="1"/>
              </p:nvPicPr>
              <p:blipFill>
                <a:blip r:embed="rId13" cstate="print"/>
                <a:srcRect/>
                <a:stretch>
                  <a:fillRect/>
                </a:stretch>
              </p:blipFill>
              <p:spPr bwMode="auto">
                <a:xfrm>
                  <a:off x="5232" y="1392"/>
                  <a:ext cx="186" cy="183"/>
                </a:xfrm>
                <a:prstGeom prst="rect">
                  <a:avLst/>
                </a:prstGeom>
                <a:noFill/>
                <a:ln w="9525">
                  <a:noFill/>
                  <a:miter lim="800000"/>
                  <a:headEnd/>
                  <a:tailEnd/>
                </a:ln>
                <a:effectLst/>
              </p:spPr>
            </p:pic>
            <p:pic>
              <p:nvPicPr>
                <p:cNvPr id="158759" name="Picture 39"/>
                <p:cNvPicPr>
                  <a:picLocks noChangeAspect="1" noChangeArrowheads="1"/>
                </p:cNvPicPr>
                <p:nvPr userDrawn="1"/>
              </p:nvPicPr>
              <p:blipFill>
                <a:blip r:embed="rId13" cstate="print"/>
                <a:srcRect/>
                <a:stretch>
                  <a:fillRect/>
                </a:stretch>
              </p:blipFill>
              <p:spPr bwMode="auto">
                <a:xfrm>
                  <a:off x="4944" y="2736"/>
                  <a:ext cx="186" cy="183"/>
                </a:xfrm>
                <a:prstGeom prst="rect">
                  <a:avLst/>
                </a:prstGeom>
                <a:noFill/>
                <a:ln w="9525">
                  <a:noFill/>
                  <a:miter lim="800000"/>
                  <a:headEnd/>
                  <a:tailEnd/>
                </a:ln>
                <a:effectLst/>
              </p:spPr>
            </p:pic>
            <p:pic>
              <p:nvPicPr>
                <p:cNvPr id="158760" name="Picture 40"/>
                <p:cNvPicPr>
                  <a:picLocks noChangeAspect="1" noChangeArrowheads="1"/>
                </p:cNvPicPr>
                <p:nvPr userDrawn="1"/>
              </p:nvPicPr>
              <p:blipFill>
                <a:blip r:embed="rId13" cstate="print"/>
                <a:srcRect/>
                <a:stretch>
                  <a:fillRect/>
                </a:stretch>
              </p:blipFill>
              <p:spPr bwMode="auto">
                <a:xfrm>
                  <a:off x="4992" y="3072"/>
                  <a:ext cx="186" cy="183"/>
                </a:xfrm>
                <a:prstGeom prst="rect">
                  <a:avLst/>
                </a:prstGeom>
                <a:noFill/>
                <a:ln w="9525">
                  <a:noFill/>
                  <a:miter lim="800000"/>
                  <a:headEnd/>
                  <a:tailEnd/>
                </a:ln>
                <a:effectLst/>
              </p:spPr>
            </p:pic>
            <p:pic>
              <p:nvPicPr>
                <p:cNvPr id="158761" name="Picture 41"/>
                <p:cNvPicPr>
                  <a:picLocks noChangeAspect="1" noChangeArrowheads="1"/>
                </p:cNvPicPr>
                <p:nvPr userDrawn="1"/>
              </p:nvPicPr>
              <p:blipFill>
                <a:blip r:embed="rId13" cstate="print"/>
                <a:srcRect/>
                <a:stretch>
                  <a:fillRect/>
                </a:stretch>
              </p:blipFill>
              <p:spPr bwMode="auto">
                <a:xfrm>
                  <a:off x="5232" y="3312"/>
                  <a:ext cx="186" cy="183"/>
                </a:xfrm>
                <a:prstGeom prst="rect">
                  <a:avLst/>
                </a:prstGeom>
                <a:noFill/>
                <a:ln w="9525">
                  <a:noFill/>
                  <a:miter lim="800000"/>
                  <a:headEnd/>
                  <a:tailEnd/>
                </a:ln>
                <a:effectLst/>
              </p:spPr>
            </p:pic>
            <p:pic>
              <p:nvPicPr>
                <p:cNvPr id="158762" name="Picture 42"/>
                <p:cNvPicPr>
                  <a:picLocks noChangeAspect="1" noChangeArrowheads="1"/>
                </p:cNvPicPr>
                <p:nvPr userDrawn="1"/>
              </p:nvPicPr>
              <p:blipFill>
                <a:blip r:embed="rId13" cstate="print"/>
                <a:srcRect/>
                <a:stretch>
                  <a:fillRect/>
                </a:stretch>
              </p:blipFill>
              <p:spPr bwMode="auto">
                <a:xfrm>
                  <a:off x="4992" y="3408"/>
                  <a:ext cx="186" cy="183"/>
                </a:xfrm>
                <a:prstGeom prst="rect">
                  <a:avLst/>
                </a:prstGeom>
                <a:noFill/>
                <a:ln w="9525">
                  <a:noFill/>
                  <a:miter lim="800000"/>
                  <a:headEnd/>
                  <a:tailEnd/>
                </a:ln>
                <a:effectLst/>
              </p:spPr>
            </p:pic>
            <p:pic>
              <p:nvPicPr>
                <p:cNvPr id="158763" name="Picture 43"/>
                <p:cNvPicPr>
                  <a:picLocks noChangeAspect="1" noChangeArrowheads="1"/>
                </p:cNvPicPr>
                <p:nvPr userDrawn="1"/>
              </p:nvPicPr>
              <p:blipFill>
                <a:blip r:embed="rId13" cstate="print"/>
                <a:srcRect/>
                <a:stretch>
                  <a:fillRect/>
                </a:stretch>
              </p:blipFill>
              <p:spPr bwMode="auto">
                <a:xfrm>
                  <a:off x="5088" y="3552"/>
                  <a:ext cx="186" cy="183"/>
                </a:xfrm>
                <a:prstGeom prst="rect">
                  <a:avLst/>
                </a:prstGeom>
                <a:noFill/>
                <a:ln w="9525">
                  <a:noFill/>
                  <a:miter lim="800000"/>
                  <a:headEnd/>
                  <a:tailEnd/>
                </a:ln>
                <a:effectLst/>
              </p:spPr>
            </p:pic>
            <p:pic>
              <p:nvPicPr>
                <p:cNvPr id="158764" name="Picture 44"/>
                <p:cNvPicPr>
                  <a:picLocks noChangeAspect="1" noChangeArrowheads="1"/>
                </p:cNvPicPr>
                <p:nvPr userDrawn="1"/>
              </p:nvPicPr>
              <p:blipFill>
                <a:blip r:embed="rId13" cstate="print"/>
                <a:srcRect/>
                <a:stretch>
                  <a:fillRect/>
                </a:stretch>
              </p:blipFill>
              <p:spPr bwMode="auto">
                <a:xfrm>
                  <a:off x="4992" y="3792"/>
                  <a:ext cx="186" cy="183"/>
                </a:xfrm>
                <a:prstGeom prst="rect">
                  <a:avLst/>
                </a:prstGeom>
                <a:noFill/>
                <a:ln w="9525">
                  <a:noFill/>
                  <a:miter lim="800000"/>
                  <a:headEnd/>
                  <a:tailEnd/>
                </a:ln>
                <a:effectLst/>
              </p:spPr>
            </p:pic>
            <p:pic>
              <p:nvPicPr>
                <p:cNvPr id="158765" name="Picture 45"/>
                <p:cNvPicPr>
                  <a:picLocks noChangeAspect="1" noChangeArrowheads="1"/>
                </p:cNvPicPr>
                <p:nvPr userDrawn="1"/>
              </p:nvPicPr>
              <p:blipFill>
                <a:blip r:embed="rId13"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158766"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58767"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58768"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158769"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158770"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158771"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58772"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158773"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15877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eaLnBrk="1" hangingPunct="1"/>
              <a:endParaRPr kumimoji="1" lang="en-US"/>
            </a:p>
          </p:txBody>
        </p:sp>
        <p:sp>
          <p:nvSpPr>
            <p:cNvPr id="158775"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5877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eaLnBrk="1" hangingPunct="1"/>
              <a:endParaRPr kumimoji="1" lang="en-US"/>
            </a:p>
          </p:txBody>
        </p:sp>
      </p:grpSp>
      <p:sp>
        <p:nvSpPr>
          <p:cNvPr id="158777"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8778"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779"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7B82A285-EDA9-4771-A108-E8B251B68EBA}" type="datetime1">
              <a:rPr lang="en-US"/>
              <a:pPr/>
              <a:t>12/11/2021</a:t>
            </a:fld>
            <a:endParaRPr lang="en-US"/>
          </a:p>
        </p:txBody>
      </p:sp>
      <p:sp>
        <p:nvSpPr>
          <p:cNvPr id="158780"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58781"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2B2833A3-60E6-4F7F-BB43-1DC16B3C98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80000"/>
        <a:buBlip>
          <a:blip r:embed="rId16"/>
        </a:buBlip>
        <a:defRPr sz="2800">
          <a:solidFill>
            <a:schemeClr val="tx1"/>
          </a:solidFill>
          <a:latin typeface="+mn-lt"/>
        </a:defRPr>
      </a:lvl2pPr>
      <a:lvl3pPr marL="1143000" indent="-228600" algn="l" rtl="0" eaLnBrk="1" fontAlgn="base" hangingPunct="1">
        <a:spcBef>
          <a:spcPct val="20000"/>
        </a:spcBef>
        <a:spcAft>
          <a:spcPct val="0"/>
        </a:spcAft>
        <a:buSzPct val="70000"/>
        <a:buBlip>
          <a:blip r:embed="rId17"/>
        </a:buBlip>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16179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179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179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3" name="Group 6"/>
            <p:cNvGrpSpPr>
              <a:grpSpLocks/>
            </p:cNvGrpSpPr>
            <p:nvPr/>
          </p:nvGrpSpPr>
          <p:grpSpPr bwMode="auto">
            <a:xfrm>
              <a:off x="288" y="0"/>
              <a:ext cx="5098" cy="4316"/>
              <a:chOff x="288" y="0"/>
              <a:chExt cx="5098" cy="4316"/>
            </a:xfrm>
          </p:grpSpPr>
          <p:sp>
            <p:nvSpPr>
              <p:cNvPr id="16179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0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0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0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0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0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0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0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0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0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0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1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16181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16181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181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16181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6181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16181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16181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16181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16181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16182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16182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16182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 name="Group 31"/>
            <p:cNvGrpSpPr>
              <a:grpSpLocks/>
            </p:cNvGrpSpPr>
            <p:nvPr/>
          </p:nvGrpSpPr>
          <p:grpSpPr bwMode="auto">
            <a:xfrm>
              <a:off x="1" y="392"/>
              <a:ext cx="5758" cy="1571"/>
              <a:chOff x="1" y="392"/>
              <a:chExt cx="5758" cy="1571"/>
            </a:xfrm>
          </p:grpSpPr>
          <p:sp>
            <p:nvSpPr>
              <p:cNvPr id="16182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16182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16182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16182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16182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16182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16183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16183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183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fld id="{BCE17158-70EB-4193-950E-352CE0EE99EC}" type="datetime1">
              <a:rPr lang="en-US"/>
              <a:pPr/>
              <a:t>12/11/2021</a:t>
            </a:fld>
            <a:endParaRPr lang="en-US"/>
          </a:p>
        </p:txBody>
      </p:sp>
      <p:sp>
        <p:nvSpPr>
          <p:cNvPr id="16183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p>
        </p:txBody>
      </p:sp>
      <p:sp>
        <p:nvSpPr>
          <p:cNvPr id="16183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297AD4DA-0790-41F6-8A0D-95130B8993C1}" type="slidenum">
              <a:rPr lang="en-US"/>
              <a:pPr/>
              <a:t>‹#›</a:t>
            </a:fld>
            <a:endParaRPr lang="en-US"/>
          </a:p>
        </p:txBody>
      </p:sp>
      <p:sp>
        <p:nvSpPr>
          <p:cNvPr id="1618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iming>
    <p:tnLst>
      <p:par>
        <p:cTn id="1" dur="indefinite" restart="never" nodeType="tmRoot"/>
      </p:par>
    </p:tnLst>
  </p:timing>
  <p:hf hdr="0" ftr="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164867"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64868"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164869"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16487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6487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16487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6487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6487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6487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fld id="{8D7DC57F-C8D4-4EB0-ADB6-63451E9E36AD}" type="datetime1">
              <a:rPr lang="en-US"/>
              <a:pPr/>
              <a:t>12/11/2021</a:t>
            </a:fld>
            <a:endParaRPr lang="en-US"/>
          </a:p>
        </p:txBody>
      </p:sp>
      <p:sp>
        <p:nvSpPr>
          <p:cNvPr id="16487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16487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A2C9F09A-733C-43A6-8938-A78B90867988}" type="slidenum">
              <a:rPr lang="en-US"/>
              <a:pPr/>
              <a:t>‹#›</a:t>
            </a:fld>
            <a:endParaRPr lang="en-US"/>
          </a:p>
        </p:txBody>
      </p:sp>
      <p:sp>
        <p:nvSpPr>
          <p:cNvPr id="16487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487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ftr="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13AF-26F6-41FA-8D85-E2C5388D6E58}" type="datetimeFigureOut">
              <a:rPr lang="en-US" smtClean="0"/>
              <a:pPr/>
              <a:t>12/11/2021</a:t>
            </a:fld>
            <a:endParaRPr lang="en-US" sz="1000" dirty="0">
              <a:solidFill>
                <a:schemeClr val="tx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303963" y="0"/>
            <a:ext cx="2840037" cy="3254375"/>
            <a:chOff x="3115" y="0"/>
            <a:chExt cx="2170" cy="2486"/>
          </a:xfrm>
        </p:grpSpPr>
        <p:grpSp>
          <p:nvGrpSpPr>
            <p:cNvPr id="3" name="Group 3"/>
            <p:cNvGrpSpPr>
              <a:grpSpLocks/>
            </p:cNvGrpSpPr>
            <p:nvPr/>
          </p:nvGrpSpPr>
          <p:grpSpPr bwMode="auto">
            <a:xfrm>
              <a:off x="4080" y="1910"/>
              <a:ext cx="768" cy="576"/>
              <a:chOff x="0" y="0"/>
              <a:chExt cx="768" cy="576"/>
            </a:xfrm>
          </p:grpSpPr>
          <p:sp>
            <p:nvSpPr>
              <p:cNvPr id="16794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6794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4" name="Group 6"/>
            <p:cNvGrpSpPr>
              <a:grpSpLocks/>
            </p:cNvGrpSpPr>
            <p:nvPr/>
          </p:nvGrpSpPr>
          <p:grpSpPr bwMode="auto">
            <a:xfrm>
              <a:off x="4257" y="1103"/>
              <a:ext cx="768" cy="576"/>
              <a:chOff x="0" y="0"/>
              <a:chExt cx="768" cy="576"/>
            </a:xfrm>
          </p:grpSpPr>
          <p:sp>
            <p:nvSpPr>
              <p:cNvPr id="167943"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67944"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5" name="Group 9"/>
            <p:cNvGrpSpPr>
              <a:grpSpLocks/>
            </p:cNvGrpSpPr>
            <p:nvPr/>
          </p:nvGrpSpPr>
          <p:grpSpPr bwMode="auto">
            <a:xfrm>
              <a:off x="3134" y="0"/>
              <a:ext cx="768" cy="576"/>
              <a:chOff x="0" y="0"/>
              <a:chExt cx="768" cy="576"/>
            </a:xfrm>
          </p:grpSpPr>
          <p:sp>
            <p:nvSpPr>
              <p:cNvPr id="16794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67947"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6" name="Group 12"/>
            <p:cNvGrpSpPr>
              <a:grpSpLocks/>
            </p:cNvGrpSpPr>
            <p:nvPr/>
          </p:nvGrpSpPr>
          <p:grpSpPr bwMode="auto">
            <a:xfrm>
              <a:off x="3115" y="0"/>
              <a:ext cx="2170" cy="1702"/>
              <a:chOff x="3115" y="0"/>
              <a:chExt cx="2170" cy="1702"/>
            </a:xfrm>
          </p:grpSpPr>
          <p:grpSp>
            <p:nvGrpSpPr>
              <p:cNvPr id="7" name="Group 13"/>
              <p:cNvGrpSpPr>
                <a:grpSpLocks/>
              </p:cNvGrpSpPr>
              <p:nvPr/>
            </p:nvGrpSpPr>
            <p:grpSpPr bwMode="auto">
              <a:xfrm>
                <a:off x="3640" y="308"/>
                <a:ext cx="1145" cy="844"/>
                <a:chOff x="1265" y="814"/>
                <a:chExt cx="2919" cy="2151"/>
              </a:xfrm>
            </p:grpSpPr>
            <p:sp>
              <p:nvSpPr>
                <p:cNvPr id="167950"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67951"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8" name="Group 16"/>
              <p:cNvGrpSpPr>
                <a:grpSpLocks/>
              </p:cNvGrpSpPr>
              <p:nvPr/>
            </p:nvGrpSpPr>
            <p:grpSpPr bwMode="auto">
              <a:xfrm>
                <a:off x="3115" y="0"/>
                <a:ext cx="2145" cy="1702"/>
                <a:chOff x="3115" y="0"/>
                <a:chExt cx="2145" cy="1702"/>
              </a:xfrm>
            </p:grpSpPr>
            <p:grpSp>
              <p:nvGrpSpPr>
                <p:cNvPr id="9" name="Group 17"/>
                <p:cNvGrpSpPr>
                  <a:grpSpLocks/>
                </p:cNvGrpSpPr>
                <p:nvPr/>
              </p:nvGrpSpPr>
              <p:grpSpPr bwMode="auto">
                <a:xfrm>
                  <a:off x="4505" y="589"/>
                  <a:ext cx="493" cy="912"/>
                  <a:chOff x="3471" y="1530"/>
                  <a:chExt cx="1258" cy="2327"/>
                </a:xfrm>
              </p:grpSpPr>
              <p:sp>
                <p:nvSpPr>
                  <p:cNvPr id="167954"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67955"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 name="Group 20"/>
                <p:cNvGrpSpPr>
                  <a:grpSpLocks/>
                </p:cNvGrpSpPr>
                <p:nvPr/>
              </p:nvGrpSpPr>
              <p:grpSpPr bwMode="auto">
                <a:xfrm>
                  <a:off x="4267" y="781"/>
                  <a:ext cx="966" cy="522"/>
                  <a:chOff x="2864" y="2019"/>
                  <a:chExt cx="2463" cy="1332"/>
                </a:xfrm>
              </p:grpSpPr>
              <p:sp>
                <p:nvSpPr>
                  <p:cNvPr id="167957"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58"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 name="Group 23"/>
                <p:cNvGrpSpPr>
                  <a:grpSpLocks/>
                </p:cNvGrpSpPr>
                <p:nvPr/>
              </p:nvGrpSpPr>
              <p:grpSpPr bwMode="auto">
                <a:xfrm>
                  <a:off x="4280" y="707"/>
                  <a:ext cx="971" cy="417"/>
                  <a:chOff x="2897" y="1832"/>
                  <a:chExt cx="2477" cy="1064"/>
                </a:xfrm>
              </p:grpSpPr>
              <p:sp>
                <p:nvSpPr>
                  <p:cNvPr id="167960"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61"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 name="Group 26"/>
                <p:cNvGrpSpPr>
                  <a:grpSpLocks/>
                </p:cNvGrpSpPr>
                <p:nvPr/>
              </p:nvGrpSpPr>
              <p:grpSpPr bwMode="auto">
                <a:xfrm>
                  <a:off x="4291" y="630"/>
                  <a:ext cx="969" cy="364"/>
                  <a:chOff x="2924" y="1636"/>
                  <a:chExt cx="2472" cy="927"/>
                </a:xfrm>
              </p:grpSpPr>
              <p:sp>
                <p:nvSpPr>
                  <p:cNvPr id="167963"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64"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3" name="Group 29"/>
                <p:cNvGrpSpPr>
                  <a:grpSpLocks/>
                </p:cNvGrpSpPr>
                <p:nvPr/>
              </p:nvGrpSpPr>
              <p:grpSpPr bwMode="auto">
                <a:xfrm>
                  <a:off x="4304" y="543"/>
                  <a:ext cx="918" cy="258"/>
                  <a:chOff x="2958" y="1414"/>
                  <a:chExt cx="2342" cy="657"/>
                </a:xfrm>
              </p:grpSpPr>
              <p:sp>
                <p:nvSpPr>
                  <p:cNvPr id="167966"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67"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 name="Group 32"/>
                <p:cNvGrpSpPr>
                  <a:grpSpLocks/>
                </p:cNvGrpSpPr>
                <p:nvPr/>
              </p:nvGrpSpPr>
              <p:grpSpPr bwMode="auto">
                <a:xfrm>
                  <a:off x="4314" y="487"/>
                  <a:ext cx="843" cy="134"/>
                  <a:chOff x="2983" y="1269"/>
                  <a:chExt cx="2150" cy="343"/>
                </a:xfrm>
              </p:grpSpPr>
              <p:sp>
                <p:nvSpPr>
                  <p:cNvPr id="167969"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70"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5" name="Group 35"/>
                <p:cNvGrpSpPr>
                  <a:grpSpLocks/>
                </p:cNvGrpSpPr>
                <p:nvPr/>
              </p:nvGrpSpPr>
              <p:grpSpPr bwMode="auto">
                <a:xfrm>
                  <a:off x="4296" y="349"/>
                  <a:ext cx="737" cy="167"/>
                  <a:chOff x="2938" y="917"/>
                  <a:chExt cx="1879" cy="427"/>
                </a:xfrm>
              </p:grpSpPr>
              <p:sp>
                <p:nvSpPr>
                  <p:cNvPr id="167972"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73"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6" name="Group 38"/>
                <p:cNvGrpSpPr>
                  <a:grpSpLocks/>
                </p:cNvGrpSpPr>
                <p:nvPr/>
              </p:nvGrpSpPr>
              <p:grpSpPr bwMode="auto">
                <a:xfrm>
                  <a:off x="3394" y="637"/>
                  <a:ext cx="493" cy="912"/>
                  <a:chOff x="637" y="1653"/>
                  <a:chExt cx="1257" cy="2326"/>
                </a:xfrm>
              </p:grpSpPr>
              <p:sp>
                <p:nvSpPr>
                  <p:cNvPr id="167975"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76"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7" name="Group 41"/>
                <p:cNvGrpSpPr>
                  <a:grpSpLocks/>
                </p:cNvGrpSpPr>
                <p:nvPr/>
              </p:nvGrpSpPr>
              <p:grpSpPr bwMode="auto">
                <a:xfrm>
                  <a:off x="3142" y="850"/>
                  <a:ext cx="966" cy="522"/>
                  <a:chOff x="-5" y="2196"/>
                  <a:chExt cx="2463" cy="1332"/>
                </a:xfrm>
              </p:grpSpPr>
              <p:sp>
                <p:nvSpPr>
                  <p:cNvPr id="167978"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79"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8" name="Group 44"/>
                <p:cNvGrpSpPr>
                  <a:grpSpLocks/>
                </p:cNvGrpSpPr>
                <p:nvPr/>
              </p:nvGrpSpPr>
              <p:grpSpPr bwMode="auto">
                <a:xfrm>
                  <a:off x="3124" y="777"/>
                  <a:ext cx="971" cy="417"/>
                  <a:chOff x="-52" y="2009"/>
                  <a:chExt cx="2477" cy="1064"/>
                </a:xfrm>
              </p:grpSpPr>
              <p:sp>
                <p:nvSpPr>
                  <p:cNvPr id="167981"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82"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9" name="Group 47"/>
                <p:cNvGrpSpPr>
                  <a:grpSpLocks/>
                </p:cNvGrpSpPr>
                <p:nvPr/>
              </p:nvGrpSpPr>
              <p:grpSpPr bwMode="auto">
                <a:xfrm>
                  <a:off x="3115" y="700"/>
                  <a:ext cx="969" cy="363"/>
                  <a:chOff x="-74" y="1813"/>
                  <a:chExt cx="2472" cy="927"/>
                </a:xfrm>
              </p:grpSpPr>
              <p:sp>
                <p:nvSpPr>
                  <p:cNvPr id="167984"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85"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 name="Group 50"/>
                <p:cNvGrpSpPr>
                  <a:grpSpLocks/>
                </p:cNvGrpSpPr>
                <p:nvPr/>
              </p:nvGrpSpPr>
              <p:grpSpPr bwMode="auto">
                <a:xfrm>
                  <a:off x="3153" y="613"/>
                  <a:ext cx="918" cy="257"/>
                  <a:chOff x="22" y="1591"/>
                  <a:chExt cx="2342" cy="657"/>
                </a:xfrm>
              </p:grpSpPr>
              <p:sp>
                <p:nvSpPr>
                  <p:cNvPr id="167987"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88"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 name="Group 53"/>
                <p:cNvGrpSpPr>
                  <a:grpSpLocks/>
                </p:cNvGrpSpPr>
                <p:nvPr/>
              </p:nvGrpSpPr>
              <p:grpSpPr bwMode="auto">
                <a:xfrm>
                  <a:off x="3218" y="556"/>
                  <a:ext cx="843" cy="134"/>
                  <a:chOff x="189" y="1446"/>
                  <a:chExt cx="2150" cy="343"/>
                </a:xfrm>
              </p:grpSpPr>
              <p:sp>
                <p:nvSpPr>
                  <p:cNvPr id="167990"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91"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2" name="Group 56"/>
                <p:cNvGrpSpPr>
                  <a:grpSpLocks/>
                </p:cNvGrpSpPr>
                <p:nvPr/>
              </p:nvGrpSpPr>
              <p:grpSpPr bwMode="auto">
                <a:xfrm>
                  <a:off x="3342" y="418"/>
                  <a:ext cx="737" cy="167"/>
                  <a:chOff x="505" y="1094"/>
                  <a:chExt cx="1879" cy="427"/>
                </a:xfrm>
              </p:grpSpPr>
              <p:sp>
                <p:nvSpPr>
                  <p:cNvPr id="167993"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94"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3" name="Group 59"/>
                <p:cNvGrpSpPr>
                  <a:grpSpLocks/>
                </p:cNvGrpSpPr>
                <p:nvPr/>
              </p:nvGrpSpPr>
              <p:grpSpPr bwMode="auto">
                <a:xfrm>
                  <a:off x="3386" y="341"/>
                  <a:ext cx="725" cy="218"/>
                  <a:chOff x="616" y="899"/>
                  <a:chExt cx="1850" cy="554"/>
                </a:xfrm>
              </p:grpSpPr>
              <p:sp>
                <p:nvSpPr>
                  <p:cNvPr id="167996"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7997"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4" name="Group 62"/>
                <p:cNvGrpSpPr>
                  <a:grpSpLocks/>
                </p:cNvGrpSpPr>
                <p:nvPr/>
              </p:nvGrpSpPr>
              <p:grpSpPr bwMode="auto">
                <a:xfrm>
                  <a:off x="3472" y="231"/>
                  <a:ext cx="693" cy="291"/>
                  <a:chOff x="3472" y="231"/>
                  <a:chExt cx="693" cy="291"/>
                </a:xfrm>
              </p:grpSpPr>
              <p:sp>
                <p:nvSpPr>
                  <p:cNvPr id="167999"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00"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5" name="Group 65"/>
                <p:cNvGrpSpPr>
                  <a:grpSpLocks/>
                </p:cNvGrpSpPr>
                <p:nvPr/>
              </p:nvGrpSpPr>
              <p:grpSpPr bwMode="auto">
                <a:xfrm>
                  <a:off x="3554" y="118"/>
                  <a:ext cx="664" cy="349"/>
                  <a:chOff x="3554" y="118"/>
                  <a:chExt cx="664" cy="349"/>
                </a:xfrm>
              </p:grpSpPr>
              <p:sp>
                <p:nvSpPr>
                  <p:cNvPr id="168002"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03"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6" name="Group 68"/>
                <p:cNvGrpSpPr>
                  <a:grpSpLocks/>
                </p:cNvGrpSpPr>
                <p:nvPr/>
              </p:nvGrpSpPr>
              <p:grpSpPr bwMode="auto">
                <a:xfrm>
                  <a:off x="3784" y="30"/>
                  <a:ext cx="305" cy="593"/>
                  <a:chOff x="1633" y="104"/>
                  <a:chExt cx="778" cy="1512"/>
                </a:xfrm>
              </p:grpSpPr>
              <p:sp>
                <p:nvSpPr>
                  <p:cNvPr id="168005"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06"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7" name="Group 71"/>
                <p:cNvGrpSpPr>
                  <a:grpSpLocks/>
                </p:cNvGrpSpPr>
                <p:nvPr/>
              </p:nvGrpSpPr>
              <p:grpSpPr bwMode="auto">
                <a:xfrm>
                  <a:off x="3903" y="0"/>
                  <a:ext cx="248" cy="601"/>
                  <a:chOff x="1935" y="28"/>
                  <a:chExt cx="634" cy="1534"/>
                </a:xfrm>
              </p:grpSpPr>
              <p:sp>
                <p:nvSpPr>
                  <p:cNvPr id="168008"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09"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8" name="Group 74"/>
                <p:cNvGrpSpPr>
                  <a:grpSpLocks/>
                </p:cNvGrpSpPr>
                <p:nvPr/>
              </p:nvGrpSpPr>
              <p:grpSpPr bwMode="auto">
                <a:xfrm>
                  <a:off x="4251" y="252"/>
                  <a:ext cx="723" cy="222"/>
                  <a:chOff x="2822" y="672"/>
                  <a:chExt cx="1845" cy="566"/>
                </a:xfrm>
              </p:grpSpPr>
              <p:sp>
                <p:nvSpPr>
                  <p:cNvPr id="168011"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12"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9" name="Group 77"/>
                <p:cNvGrpSpPr>
                  <a:grpSpLocks/>
                </p:cNvGrpSpPr>
                <p:nvPr/>
              </p:nvGrpSpPr>
              <p:grpSpPr bwMode="auto">
                <a:xfrm>
                  <a:off x="4196" y="163"/>
                  <a:ext cx="699" cy="282"/>
                  <a:chOff x="2683" y="445"/>
                  <a:chExt cx="1781" cy="717"/>
                </a:xfrm>
              </p:grpSpPr>
              <p:sp>
                <p:nvSpPr>
                  <p:cNvPr id="168014"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15"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168016"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168017"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30" name="Group 82"/>
                <p:cNvGrpSpPr>
                  <a:grpSpLocks/>
                </p:cNvGrpSpPr>
                <p:nvPr/>
              </p:nvGrpSpPr>
              <p:grpSpPr bwMode="auto">
                <a:xfrm>
                  <a:off x="4242" y="5"/>
                  <a:ext cx="251" cy="596"/>
                  <a:chOff x="2800" y="41"/>
                  <a:chExt cx="640" cy="1520"/>
                </a:xfrm>
              </p:grpSpPr>
              <p:sp>
                <p:nvSpPr>
                  <p:cNvPr id="168019"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20"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1" name="Group 85"/>
                <p:cNvGrpSpPr>
                  <a:grpSpLocks/>
                </p:cNvGrpSpPr>
                <p:nvPr/>
              </p:nvGrpSpPr>
              <p:grpSpPr bwMode="auto">
                <a:xfrm>
                  <a:off x="4295" y="53"/>
                  <a:ext cx="398" cy="574"/>
                  <a:chOff x="2934" y="163"/>
                  <a:chExt cx="1017" cy="1464"/>
                </a:xfrm>
              </p:grpSpPr>
              <p:sp>
                <p:nvSpPr>
                  <p:cNvPr id="168022"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23"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68001" name="Group 88"/>
                <p:cNvGrpSpPr>
                  <a:grpSpLocks/>
                </p:cNvGrpSpPr>
                <p:nvPr/>
              </p:nvGrpSpPr>
              <p:grpSpPr bwMode="auto">
                <a:xfrm>
                  <a:off x="4215" y="2"/>
                  <a:ext cx="95" cy="567"/>
                  <a:chOff x="2730" y="32"/>
                  <a:chExt cx="243" cy="1448"/>
                </a:xfrm>
              </p:grpSpPr>
              <p:sp>
                <p:nvSpPr>
                  <p:cNvPr id="168025"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26"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68004" name="Group 91"/>
                <p:cNvGrpSpPr>
                  <a:grpSpLocks/>
                </p:cNvGrpSpPr>
                <p:nvPr/>
              </p:nvGrpSpPr>
              <p:grpSpPr bwMode="auto">
                <a:xfrm>
                  <a:off x="3514" y="683"/>
                  <a:ext cx="425" cy="960"/>
                  <a:chOff x="943" y="1769"/>
                  <a:chExt cx="1085" cy="2450"/>
                </a:xfrm>
              </p:grpSpPr>
              <p:sp>
                <p:nvSpPr>
                  <p:cNvPr id="168028"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29"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8007" name="Group 94"/>
                <p:cNvGrpSpPr>
                  <a:grpSpLocks/>
                </p:cNvGrpSpPr>
                <p:nvPr/>
              </p:nvGrpSpPr>
              <p:grpSpPr bwMode="auto">
                <a:xfrm>
                  <a:off x="3715" y="748"/>
                  <a:ext cx="300" cy="930"/>
                  <a:chOff x="1455" y="1936"/>
                  <a:chExt cx="766" cy="2373"/>
                </a:xfrm>
              </p:grpSpPr>
              <p:sp>
                <p:nvSpPr>
                  <p:cNvPr id="168031"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32"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8010" name="Group 97"/>
                <p:cNvGrpSpPr>
                  <a:grpSpLocks/>
                </p:cNvGrpSpPr>
                <p:nvPr/>
              </p:nvGrpSpPr>
              <p:grpSpPr bwMode="auto">
                <a:xfrm rot="88588">
                  <a:off x="3923" y="769"/>
                  <a:ext cx="180" cy="913"/>
                  <a:chOff x="1956" y="1990"/>
                  <a:chExt cx="492" cy="2604"/>
                </a:xfrm>
              </p:grpSpPr>
              <p:sp>
                <p:nvSpPr>
                  <p:cNvPr id="168034"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8035"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8013" name="Group 100"/>
                <p:cNvGrpSpPr>
                  <a:grpSpLocks/>
                </p:cNvGrpSpPr>
                <p:nvPr/>
              </p:nvGrpSpPr>
              <p:grpSpPr bwMode="auto">
                <a:xfrm>
                  <a:off x="4451" y="662"/>
                  <a:ext cx="442" cy="951"/>
                  <a:chOff x="3334" y="1717"/>
                  <a:chExt cx="1125" cy="2426"/>
                </a:xfrm>
              </p:grpSpPr>
              <p:sp>
                <p:nvSpPr>
                  <p:cNvPr id="168037"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68038"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8018" name="Group 103"/>
                <p:cNvGrpSpPr>
                  <a:grpSpLocks/>
                </p:cNvGrpSpPr>
                <p:nvPr/>
              </p:nvGrpSpPr>
              <p:grpSpPr bwMode="auto">
                <a:xfrm>
                  <a:off x="4391" y="721"/>
                  <a:ext cx="347" cy="951"/>
                  <a:chOff x="3181" y="1866"/>
                  <a:chExt cx="883" cy="2426"/>
                </a:xfrm>
              </p:grpSpPr>
              <p:sp>
                <p:nvSpPr>
                  <p:cNvPr id="168040"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68041"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68021" name="Group 106"/>
                <p:cNvGrpSpPr>
                  <a:grpSpLocks/>
                </p:cNvGrpSpPr>
                <p:nvPr/>
              </p:nvGrpSpPr>
              <p:grpSpPr bwMode="auto">
                <a:xfrm>
                  <a:off x="4323" y="767"/>
                  <a:ext cx="243" cy="935"/>
                  <a:chOff x="3006" y="1983"/>
                  <a:chExt cx="619" cy="2386"/>
                </a:xfrm>
              </p:grpSpPr>
              <p:sp>
                <p:nvSpPr>
                  <p:cNvPr id="168043"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68044"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68024" name="Group 109"/>
                <p:cNvGrpSpPr>
                  <a:grpSpLocks/>
                </p:cNvGrpSpPr>
                <p:nvPr/>
              </p:nvGrpSpPr>
              <p:grpSpPr bwMode="auto">
                <a:xfrm>
                  <a:off x="4249" y="813"/>
                  <a:ext cx="159" cy="870"/>
                  <a:chOff x="2819" y="2101"/>
                  <a:chExt cx="405" cy="2219"/>
                </a:xfrm>
              </p:grpSpPr>
              <p:sp>
                <p:nvSpPr>
                  <p:cNvPr id="168046"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68047"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68027" name="Group 112"/>
                <p:cNvGrpSpPr>
                  <a:grpSpLocks/>
                </p:cNvGrpSpPr>
                <p:nvPr/>
              </p:nvGrpSpPr>
              <p:grpSpPr bwMode="auto">
                <a:xfrm>
                  <a:off x="4045" y="826"/>
                  <a:ext cx="167" cy="857"/>
                  <a:chOff x="2287" y="2135"/>
                  <a:chExt cx="426" cy="2185"/>
                </a:xfrm>
              </p:grpSpPr>
              <p:sp>
                <p:nvSpPr>
                  <p:cNvPr id="168049"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168050"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168051"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68052"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n-US"/>
              </a:p>
            </p:txBody>
          </p:sp>
          <p:sp>
            <p:nvSpPr>
              <p:cNvPr id="16805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n-US"/>
              </a:p>
            </p:txBody>
          </p:sp>
          <p:sp>
            <p:nvSpPr>
              <p:cNvPr id="168054"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n-US"/>
              </a:p>
            </p:txBody>
          </p:sp>
          <p:sp>
            <p:nvSpPr>
              <p:cNvPr id="168055"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n-US"/>
              </a:p>
            </p:txBody>
          </p:sp>
          <p:sp>
            <p:nvSpPr>
              <p:cNvPr id="16805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n-US"/>
              </a:p>
            </p:txBody>
          </p:sp>
          <p:sp>
            <p:nvSpPr>
              <p:cNvPr id="16805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68058"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n-US"/>
              </a:p>
            </p:txBody>
          </p:sp>
          <p:sp>
            <p:nvSpPr>
              <p:cNvPr id="168059"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n-US"/>
              </a:p>
            </p:txBody>
          </p:sp>
          <p:sp>
            <p:nvSpPr>
              <p:cNvPr id="168060"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68061"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6806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n-US"/>
              </a:p>
            </p:txBody>
          </p:sp>
          <p:sp>
            <p:nvSpPr>
              <p:cNvPr id="168063"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n-US"/>
              </a:p>
            </p:txBody>
          </p:sp>
          <p:sp>
            <p:nvSpPr>
              <p:cNvPr id="168064"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n-US"/>
              </a:p>
            </p:txBody>
          </p:sp>
          <p:sp>
            <p:nvSpPr>
              <p:cNvPr id="168065"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68066"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68067"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68068"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68069"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68070"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68071"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68072"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168073"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8074"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8075"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fld id="{71C59582-7542-49B5-920F-AF5C6BD4371A}" type="datetime1">
              <a:rPr lang="en-US"/>
              <a:pPr/>
              <a:t>12/11/2021</a:t>
            </a:fld>
            <a:endParaRPr lang="en-US"/>
          </a:p>
        </p:txBody>
      </p:sp>
      <p:sp>
        <p:nvSpPr>
          <p:cNvPr id="168076"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168077"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D8110B2D-F72C-4490-86DD-41B8DB8EE2D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defRPr>
      </a:lvl2pPr>
      <a:lvl3pPr algn="l" rtl="0" eaLnBrk="1" fontAlgn="base" hangingPunct="1">
        <a:spcBef>
          <a:spcPct val="0"/>
        </a:spcBef>
        <a:spcAft>
          <a:spcPct val="0"/>
        </a:spcAft>
        <a:defRPr sz="4400">
          <a:solidFill>
            <a:schemeClr val="tx2"/>
          </a:solidFill>
          <a:latin typeface="Arial Black" pitchFamily="34" charset="0"/>
        </a:defRPr>
      </a:lvl3pPr>
      <a:lvl4pPr algn="l" rtl="0" eaLnBrk="1" fontAlgn="base" hangingPunct="1">
        <a:spcBef>
          <a:spcPct val="0"/>
        </a:spcBef>
        <a:spcAft>
          <a:spcPct val="0"/>
        </a:spcAft>
        <a:defRPr sz="4400">
          <a:solidFill>
            <a:schemeClr val="tx2"/>
          </a:solidFill>
          <a:latin typeface="Arial Black" pitchFamily="34" charset="0"/>
        </a:defRPr>
      </a:lvl4pPr>
      <a:lvl5pPr algn="l" rtl="0" eaLnBrk="1" fontAlgn="base" hangingPunct="1">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4pPr>
      <a:lvl5pPr marL="20574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7408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08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fld id="{5F9159F7-8852-4BF6-AADA-7DEA61309060}" type="datetime1">
              <a:rPr lang="en-US"/>
              <a:pPr/>
              <a:t>12/11/2021</a:t>
            </a:fld>
            <a:endParaRPr lang="en-US" altLang="en-US"/>
          </a:p>
        </p:txBody>
      </p:sp>
      <p:sp>
        <p:nvSpPr>
          <p:cNvPr id="174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endParaRPr lang="en-US" altLang="en-US"/>
          </a:p>
        </p:txBody>
      </p:sp>
      <p:sp>
        <p:nvSpPr>
          <p:cNvPr id="17408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fld id="{66AB3A83-20BF-47F8-9455-D32E670FCDDE}" type="slidenum">
              <a:rPr lang="en-US" altLang="en-US"/>
              <a:pPr/>
              <a:t>‹#›</a:t>
            </a:fld>
            <a:endParaRPr lang="en-US" altLang="en-US"/>
          </a:p>
        </p:txBody>
      </p:sp>
      <p:sp>
        <p:nvSpPr>
          <p:cNvPr id="17408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7408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iming>
    <p:tnLst>
      <p:par>
        <p:cTn id="1" dur="indefinite" restart="never" nodeType="tmRoot"/>
      </p:par>
    </p:tnLst>
  </p:timing>
  <p:hf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238500" y="0"/>
            <a:ext cx="11925300" cy="3810000"/>
            <a:chOff x="-2040" y="0"/>
            <a:chExt cx="7512" cy="2400"/>
          </a:xfrm>
        </p:grpSpPr>
        <p:sp>
          <p:nvSpPr>
            <p:cNvPr id="17715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17715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endParaRPr lang="en-US"/>
            </a:p>
          </p:txBody>
        </p:sp>
        <p:sp>
          <p:nvSpPr>
            <p:cNvPr id="17715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US"/>
            </a:p>
          </p:txBody>
        </p:sp>
      </p:grpSp>
      <p:sp>
        <p:nvSpPr>
          <p:cNvPr id="177158"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77159"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716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21764AFC-F717-491A-A4CC-C4D91C4A7286}" type="datetime1">
              <a:rPr lang="en-US"/>
              <a:pPr/>
              <a:t>12/11/2021</a:t>
            </a:fld>
            <a:endParaRPr lang="en-US"/>
          </a:p>
        </p:txBody>
      </p:sp>
      <p:sp>
        <p:nvSpPr>
          <p:cNvPr id="17716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17716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232BF645-F41F-4EC7-8DBD-5FE4A9138FD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0227"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228"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4045E6F7-F0F8-49F5-915A-3C941EA1C8F7}" type="datetime1">
              <a:rPr lang="en-US"/>
              <a:pPr/>
              <a:t>12/11/2021</a:t>
            </a:fld>
            <a:endParaRPr lang="en-US"/>
          </a:p>
        </p:txBody>
      </p:sp>
      <p:sp>
        <p:nvSpPr>
          <p:cNvPr id="1802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80230"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A00D94D0-75A9-40EB-A663-FD0D2F6F0CD6}" type="slidenum">
              <a:rPr lang="en-US"/>
              <a:pPr/>
              <a:t>‹#›</a:t>
            </a:fld>
            <a:endParaRPr lang="en-US"/>
          </a:p>
        </p:txBody>
      </p:sp>
      <p:sp>
        <p:nvSpPr>
          <p:cNvPr id="180231"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endParaRPr lang="en-US"/>
          </a:p>
        </p:txBody>
      </p:sp>
      <p:sp>
        <p:nvSpPr>
          <p:cNvPr id="180232"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180233"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180234"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timing>
    <p:tnLst>
      <p:par>
        <p:cTn id="1" dur="indefinite" restart="never" nodeType="tmRoot"/>
      </p:par>
    </p:tnLst>
  </p:timing>
  <p:hf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329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18329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330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fld id="{5A5946FB-48EB-4AB6-8E8F-B6E85752BFAA}" type="datetime1">
              <a:rPr lang="en-US"/>
              <a:pPr/>
              <a:t>12/11/2021</a:t>
            </a:fld>
            <a:endParaRPr lang="en-US"/>
          </a:p>
        </p:txBody>
      </p:sp>
      <p:sp>
        <p:nvSpPr>
          <p:cNvPr id="1833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1833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732B4404-ABBC-4580-B729-E5D7501A1022}" type="slidenum">
              <a:rPr lang="en-US"/>
              <a:pPr/>
              <a:t>‹#›</a:t>
            </a:fld>
            <a:endParaRPr lang="en-US"/>
          </a:p>
        </p:txBody>
      </p:sp>
      <p:sp>
        <p:nvSpPr>
          <p:cNvPr id="18330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18330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2" name="Group 10"/>
          <p:cNvGrpSpPr>
            <a:grpSpLocks/>
          </p:cNvGrpSpPr>
          <p:nvPr/>
        </p:nvGrpSpPr>
        <p:grpSpPr bwMode="auto">
          <a:xfrm>
            <a:off x="7938" y="5540375"/>
            <a:ext cx="1784350" cy="1246188"/>
            <a:chOff x="5" y="3490"/>
            <a:chExt cx="1124" cy="785"/>
          </a:xfrm>
        </p:grpSpPr>
        <p:sp>
          <p:nvSpPr>
            <p:cNvPr id="18330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18330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18330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8331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18331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18331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18331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18331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18331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3" name="Group 20"/>
            <p:cNvGrpSpPr>
              <a:grpSpLocks/>
            </p:cNvGrpSpPr>
            <p:nvPr userDrawn="1"/>
          </p:nvGrpSpPr>
          <p:grpSpPr bwMode="auto">
            <a:xfrm>
              <a:off x="5" y="3490"/>
              <a:ext cx="1124" cy="780"/>
              <a:chOff x="5" y="3490"/>
              <a:chExt cx="1124" cy="780"/>
            </a:xfrm>
          </p:grpSpPr>
          <p:grpSp>
            <p:nvGrpSpPr>
              <p:cNvPr id="4" name="Group 21"/>
              <p:cNvGrpSpPr>
                <a:grpSpLocks/>
              </p:cNvGrpSpPr>
              <p:nvPr userDrawn="1"/>
            </p:nvGrpSpPr>
            <p:grpSpPr bwMode="auto">
              <a:xfrm>
                <a:off x="499" y="3562"/>
                <a:ext cx="548" cy="708"/>
                <a:chOff x="499" y="3562"/>
                <a:chExt cx="548" cy="708"/>
              </a:xfrm>
            </p:grpSpPr>
            <p:sp>
              <p:nvSpPr>
                <p:cNvPr id="18331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18331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18332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18332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8332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18332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5" name="Group 28"/>
              <p:cNvGrpSpPr>
                <a:grpSpLocks/>
              </p:cNvGrpSpPr>
              <p:nvPr userDrawn="1"/>
            </p:nvGrpSpPr>
            <p:grpSpPr bwMode="auto">
              <a:xfrm>
                <a:off x="5" y="3490"/>
                <a:ext cx="1124" cy="678"/>
                <a:chOff x="5" y="3490"/>
                <a:chExt cx="1124" cy="678"/>
              </a:xfrm>
            </p:grpSpPr>
            <p:sp>
              <p:nvSpPr>
                <p:cNvPr id="18332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8332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8332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8332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18332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18333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18333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18333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6" name="Group 37"/>
          <p:cNvGrpSpPr>
            <a:grpSpLocks/>
          </p:cNvGrpSpPr>
          <p:nvPr/>
        </p:nvGrpSpPr>
        <p:grpSpPr bwMode="auto">
          <a:xfrm>
            <a:off x="8680450" y="2116138"/>
            <a:ext cx="385763" cy="4308475"/>
            <a:chOff x="5468" y="1333"/>
            <a:chExt cx="243" cy="2714"/>
          </a:xfrm>
        </p:grpSpPr>
        <p:sp>
          <p:nvSpPr>
            <p:cNvPr id="18333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18333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7" name="Group 40"/>
          <p:cNvGrpSpPr>
            <a:grpSpLocks/>
          </p:cNvGrpSpPr>
          <p:nvPr/>
        </p:nvGrpSpPr>
        <p:grpSpPr bwMode="auto">
          <a:xfrm>
            <a:off x="7318375" y="90488"/>
            <a:ext cx="2133600" cy="1911350"/>
            <a:chOff x="4610" y="57"/>
            <a:chExt cx="1344" cy="1204"/>
          </a:xfrm>
        </p:grpSpPr>
        <p:grpSp>
          <p:nvGrpSpPr>
            <p:cNvPr id="8" name="Group 41"/>
            <p:cNvGrpSpPr>
              <a:grpSpLocks/>
            </p:cNvGrpSpPr>
            <p:nvPr userDrawn="1"/>
          </p:nvGrpSpPr>
          <p:grpSpPr bwMode="auto">
            <a:xfrm>
              <a:off x="4610" y="57"/>
              <a:ext cx="1344" cy="1204"/>
              <a:chOff x="4610" y="57"/>
              <a:chExt cx="1344" cy="1204"/>
            </a:xfrm>
          </p:grpSpPr>
          <p:sp>
            <p:nvSpPr>
              <p:cNvPr id="18333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9" name="Group 43"/>
              <p:cNvGrpSpPr>
                <a:grpSpLocks/>
              </p:cNvGrpSpPr>
              <p:nvPr userDrawn="1"/>
            </p:nvGrpSpPr>
            <p:grpSpPr bwMode="auto">
              <a:xfrm>
                <a:off x="4610" y="57"/>
                <a:ext cx="1344" cy="985"/>
                <a:chOff x="4610" y="57"/>
                <a:chExt cx="1344" cy="985"/>
              </a:xfrm>
            </p:grpSpPr>
            <p:sp>
              <p:nvSpPr>
                <p:cNvPr id="18334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183341"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183342"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18334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183344"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183345"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18334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183347"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1833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12/11/2021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13AF-26F6-41FA-8D85-E2C5388D6E58}" type="datetimeFigureOut">
              <a:rPr lang="en-US" smtClean="0"/>
              <a:pPr/>
              <a:t>12/11/2021</a:t>
            </a:fld>
            <a:endParaRPr lang="en-US" sz="1000" dirty="0">
              <a:solidFill>
                <a:schemeClr val="tx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071563" y="304800"/>
            <a:ext cx="7615237" cy="1106488"/>
            <a:chOff x="675" y="192"/>
            <a:chExt cx="4797" cy="697"/>
          </a:xfrm>
        </p:grpSpPr>
        <p:sp>
          <p:nvSpPr>
            <p:cNvPr id="409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410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410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410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sp>
          <p:nvSpPr>
            <p:cNvPr id="410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grpSp>
      <p:sp>
        <p:nvSpPr>
          <p:cNvPr id="4104"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1D8BD707-D9CF-40AE-B4C6-C98DA3205C09}" type="datetimeFigureOut">
              <a:rPr lang="en-US" smtClean="0"/>
              <a:pPr/>
              <a:t>12/11/2021</a:t>
            </a:fld>
            <a:endParaRPr lang="en-US"/>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6F15528-21DE-4FAA-801E-634DDDAF4B2B}" type="slidenum">
              <a:rPr lang="en-US" smtClean="0"/>
              <a:pPr/>
              <a:t>‹#›</a:t>
            </a:fld>
            <a:endParaRPr lang="en-US"/>
          </a:p>
        </p:txBody>
      </p:sp>
      <p:sp>
        <p:nvSpPr>
          <p:cNvPr id="4108"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Arial" charset="0"/>
        </a:defRPr>
      </a:lvl2pPr>
      <a:lvl3pPr algn="l" rtl="0" eaLnBrk="1" fontAlgn="base" hangingPunct="1">
        <a:spcBef>
          <a:spcPct val="0"/>
        </a:spcBef>
        <a:spcAft>
          <a:spcPct val="0"/>
        </a:spcAft>
        <a:defRPr sz="3800">
          <a:solidFill>
            <a:schemeClr val="tx2"/>
          </a:solidFill>
          <a:latin typeface="Arial" charset="0"/>
        </a:defRPr>
      </a:lvl3pPr>
      <a:lvl4pPr algn="l" rtl="0" eaLnBrk="1" fontAlgn="base" hangingPunct="1">
        <a:spcBef>
          <a:spcPct val="0"/>
        </a:spcBef>
        <a:spcAft>
          <a:spcPct val="0"/>
        </a:spcAft>
        <a:defRPr sz="3800">
          <a:solidFill>
            <a:schemeClr val="tx2"/>
          </a:solidFill>
          <a:latin typeface="Arial" charset="0"/>
        </a:defRPr>
      </a:lvl4pPr>
      <a:lvl5pPr algn="l" rtl="0" eaLnBrk="1" fontAlgn="base" hangingPunct="1">
        <a:spcBef>
          <a:spcPct val="0"/>
        </a:spcBef>
        <a:spcAft>
          <a:spcPct val="0"/>
        </a:spcAft>
        <a:defRPr sz="3800">
          <a:solidFill>
            <a:schemeClr val="tx2"/>
          </a:solidFill>
          <a:latin typeface="Arial" charset="0"/>
        </a:defRPr>
      </a:lvl5pPr>
      <a:lvl6pPr marL="457200" algn="l" rtl="0" eaLnBrk="1" fontAlgn="base" hangingPunct="1">
        <a:spcBef>
          <a:spcPct val="0"/>
        </a:spcBef>
        <a:spcAft>
          <a:spcPct val="0"/>
        </a:spcAft>
        <a:defRPr sz="3800">
          <a:solidFill>
            <a:schemeClr val="tx2"/>
          </a:solidFill>
          <a:latin typeface="Arial" charset="0"/>
        </a:defRPr>
      </a:lvl6pPr>
      <a:lvl7pPr marL="914400" algn="l" rtl="0" eaLnBrk="1" fontAlgn="base" hangingPunct="1">
        <a:spcBef>
          <a:spcPct val="0"/>
        </a:spcBef>
        <a:spcAft>
          <a:spcPct val="0"/>
        </a:spcAft>
        <a:defRPr sz="3800">
          <a:solidFill>
            <a:schemeClr val="tx2"/>
          </a:solidFill>
          <a:latin typeface="Arial" charset="0"/>
        </a:defRPr>
      </a:lvl7pPr>
      <a:lvl8pPr marL="1371600" algn="l" rtl="0" eaLnBrk="1" fontAlgn="base" hangingPunct="1">
        <a:spcBef>
          <a:spcPct val="0"/>
        </a:spcBef>
        <a:spcAft>
          <a:spcPct val="0"/>
        </a:spcAft>
        <a:defRPr sz="3800">
          <a:solidFill>
            <a:schemeClr val="tx2"/>
          </a:solidFill>
          <a:latin typeface="Arial" charset="0"/>
        </a:defRPr>
      </a:lvl8pPr>
      <a:lvl9pPr marL="1828800" algn="l" rtl="0" eaLnBrk="1" fontAlgn="base" hangingPunct="1">
        <a:spcBef>
          <a:spcPct val="0"/>
        </a:spcBef>
        <a:spcAft>
          <a:spcPct val="0"/>
        </a:spcAft>
        <a:defRPr sz="38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fld id="{FF5BF6BB-F179-49B0-BFF4-25E093E6356E}" type="datetime1">
              <a:rPr lang="en-US"/>
              <a:pPr/>
              <a:t>12/11/2021</a:t>
            </a:fld>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A73152F8-EFEA-47F4-B70F-930F842BC47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122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12292"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12293"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1229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2295"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12296"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12297"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12298"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12299"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1230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2301"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1230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230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1230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2305"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1230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307"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B803A99A-26B2-427B-A50C-8B5226895F6E}" type="datetime1">
              <a:rPr lang="en-US"/>
              <a:pPr/>
              <a:t>12/11/2021</a:t>
            </a:fld>
            <a:endParaRPr lang="en-US"/>
          </a:p>
        </p:txBody>
      </p:sp>
      <p:sp>
        <p:nvSpPr>
          <p:cNvPr id="1230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12309"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276BD3CA-F8C6-4059-BA5E-D6186F586DD2}" type="slidenum">
              <a:rPr lang="en-US"/>
              <a:pPr/>
              <a:t>‹#›</a:t>
            </a:fld>
            <a:endParaRPr lang="en-US"/>
          </a:p>
        </p:txBody>
      </p:sp>
      <p:sp>
        <p:nvSpPr>
          <p:cNvPr id="1231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fld id="{63035745-A902-48AD-8EA3-6270BF770A0E}" type="datetime1">
              <a:rPr lang="en-US"/>
              <a:pPr/>
              <a:t>12/11/2021</a:t>
            </a:fld>
            <a:endParaRPr lang="en-US"/>
          </a:p>
        </p:txBody>
      </p:sp>
      <p:sp>
        <p:nvSpPr>
          <p:cNvPr id="15365"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5366"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fld id="{FCEA7BA2-6302-4B9B-94CC-BD23C9A1188A}" type="slidenum">
              <a:rPr lang="en-US"/>
              <a:pPr/>
              <a:t>‹#›</a:t>
            </a:fld>
            <a:endParaRPr lang="en-US"/>
          </a:p>
        </p:txBody>
      </p:sp>
      <p:grpSp>
        <p:nvGrpSpPr>
          <p:cNvPr id="2" name="Group 7"/>
          <p:cNvGrpSpPr>
            <a:grpSpLocks/>
          </p:cNvGrpSpPr>
          <p:nvPr/>
        </p:nvGrpSpPr>
        <p:grpSpPr bwMode="auto">
          <a:xfrm>
            <a:off x="168275" y="228600"/>
            <a:ext cx="8823325" cy="6096000"/>
            <a:chOff x="106" y="144"/>
            <a:chExt cx="5558" cy="3840"/>
          </a:xfrm>
        </p:grpSpPr>
        <p:sp>
          <p:nvSpPr>
            <p:cNvPr id="15368"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eaLnBrk="1" hangingPunct="1"/>
              <a:endParaRPr lang="en-US" sz="2400">
                <a:latin typeface="Times New Roman" pitchFamily="18" charset="0"/>
              </a:endParaRPr>
            </a:p>
          </p:txBody>
        </p:sp>
        <p:sp>
          <p:nvSpPr>
            <p:cNvPr id="15369"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endParaRPr lang="en-US"/>
            </a:p>
          </p:txBody>
        </p:sp>
      </p:grpSp>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Arial Black" pitchFamily="34" charset="0"/>
        </a:defRPr>
      </a:lvl2pPr>
      <a:lvl3pPr algn="l" rtl="0" eaLnBrk="1" fontAlgn="base" hangingPunct="1">
        <a:spcBef>
          <a:spcPct val="0"/>
        </a:spcBef>
        <a:spcAft>
          <a:spcPct val="0"/>
        </a:spcAft>
        <a:defRPr sz="3300">
          <a:solidFill>
            <a:schemeClr val="tx2"/>
          </a:solidFill>
          <a:latin typeface="Arial Black" pitchFamily="34" charset="0"/>
        </a:defRPr>
      </a:lvl3pPr>
      <a:lvl4pPr algn="l" rtl="0" eaLnBrk="1" fontAlgn="base" hangingPunct="1">
        <a:spcBef>
          <a:spcPct val="0"/>
        </a:spcBef>
        <a:spcAft>
          <a:spcPct val="0"/>
        </a:spcAft>
        <a:defRPr sz="3300">
          <a:solidFill>
            <a:schemeClr val="tx2"/>
          </a:solidFill>
          <a:latin typeface="Arial Black" pitchFamily="34" charset="0"/>
        </a:defRPr>
      </a:lvl4pPr>
      <a:lvl5pPr algn="l" rtl="0" eaLnBrk="1" fontAlgn="base" hangingPunct="1">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398F9C4F-75F2-42AB-8C8E-01EB8088D0F7}" type="datetime1">
              <a:rPr lang="en-US"/>
              <a:pPr/>
              <a:t>12/11/2021</a:t>
            </a:fld>
            <a:endParaRPr lang="en-US"/>
          </a:p>
        </p:txBody>
      </p:sp>
      <p:sp>
        <p:nvSpPr>
          <p:cNvPr id="184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DBA45EB-FF06-49AE-B08A-0766290046D8}" type="slidenum">
              <a:rPr lang="en-US"/>
              <a:pPr/>
              <a:t>‹#›</a:t>
            </a:fld>
            <a:endParaRPr lang="en-US"/>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84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84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84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844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84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84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844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844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4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1844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hdr="0" ftr="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7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7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7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7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4.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7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7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7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3.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7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7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User\Downloads\Welcome-Hanging-Banner.jpg"/>
          <p:cNvPicPr>
            <a:picLocks noChangeAspect="1" noChangeArrowheads="1"/>
          </p:cNvPicPr>
          <p:nvPr/>
        </p:nvPicPr>
        <p:blipFill>
          <a:blip r:embed="rId2" cstate="print"/>
          <a:srcRect/>
          <a:stretch>
            <a:fillRect/>
          </a:stretch>
        </p:blipFill>
        <p:spPr bwMode="auto">
          <a:xfrm>
            <a:off x="119063" y="0"/>
            <a:ext cx="8905875" cy="68579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914400"/>
          </a:xfrm>
        </p:spPr>
        <p:txBody>
          <a:bodyPr/>
          <a:lstStyle/>
          <a:p>
            <a:r>
              <a:rPr lang="en-US" dirty="0" smtClean="0"/>
              <a:t>Advanced technology</a:t>
            </a:r>
            <a:endParaRPr lang="en-US" dirty="0"/>
          </a:p>
        </p:txBody>
      </p:sp>
      <p:sp>
        <p:nvSpPr>
          <p:cNvPr id="3" name="Content Placeholder 2"/>
          <p:cNvSpPr>
            <a:spLocks noGrp="1"/>
          </p:cNvSpPr>
          <p:nvPr>
            <p:ph sz="quarter" idx="1"/>
          </p:nvPr>
        </p:nvSpPr>
        <p:spPr>
          <a:xfrm>
            <a:off x="0" y="1066800"/>
            <a:ext cx="9144000" cy="6172200"/>
          </a:xfrm>
        </p:spPr>
        <p:txBody>
          <a:bodyPr>
            <a:normAutofit fontScale="92500" lnSpcReduction="20000"/>
          </a:bodyPr>
          <a:lstStyle/>
          <a:p>
            <a:pPr algn="just">
              <a:lnSpc>
                <a:spcPct val="150000"/>
              </a:lnSpc>
            </a:pPr>
            <a:r>
              <a:rPr lang="en-US" sz="3500" dirty="0" smtClean="0"/>
              <a:t>USG is the single most important factor responsible for increase in female </a:t>
            </a:r>
            <a:r>
              <a:rPr lang="en-US" sz="3500" dirty="0" smtClean="0"/>
              <a:t>feticides. </a:t>
            </a:r>
            <a:r>
              <a:rPr lang="en-US" sz="3500" dirty="0" smtClean="0"/>
              <a:t>In India over 25000 prenatal units are registered . Facilities for sex determination through clinic s next door are conveniently available nowadays.</a:t>
            </a:r>
          </a:p>
          <a:p>
            <a:pPr algn="just">
              <a:lnSpc>
                <a:spcPct val="150000"/>
              </a:lnSpc>
            </a:pPr>
            <a:r>
              <a:rPr lang="en-US" sz="3500" dirty="0" smtClean="0"/>
              <a:t>The sex of the </a:t>
            </a:r>
            <a:r>
              <a:rPr lang="en-US" sz="3500" dirty="0" err="1" smtClean="0"/>
              <a:t>foetus</a:t>
            </a:r>
            <a:r>
              <a:rPr lang="en-US" sz="3500" dirty="0" smtClean="0"/>
              <a:t> can be determined at 13-14 weeks of pregnancy by TVS and by 14-16 weeks through USG. These methods have rendered  early sex determination inexpensive feasible and easily accessible</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women</a:t>
            </a:r>
            <a:endParaRPr lang="en-US" dirty="0"/>
          </a:p>
        </p:txBody>
      </p:sp>
      <p:sp>
        <p:nvSpPr>
          <p:cNvPr id="3" name="Content Placeholder 2"/>
          <p:cNvSpPr>
            <a:spLocks noGrp="1"/>
          </p:cNvSpPr>
          <p:nvPr>
            <p:ph sz="quarter" idx="1"/>
          </p:nvPr>
        </p:nvSpPr>
        <p:spPr/>
        <p:txBody>
          <a:bodyPr/>
          <a:lstStyle/>
          <a:p>
            <a:pPr algn="just">
              <a:lnSpc>
                <a:spcPct val="150000"/>
              </a:lnSpc>
            </a:pPr>
            <a:r>
              <a:rPr lang="en-US" dirty="0" smtClean="0"/>
              <a:t>The law status of Indian women coupled with gender bias is the most important factor for decreasing female sex ratio. The needs with regards to the health, nutrition and education of the girl child have been neglected. Studies report that women in south India enjoy a better status irrespective of their literacy in comparison to their North Indian counterparts.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Download\gender-discrimination-case.jpg"/>
          <p:cNvPicPr>
            <a:picLocks noChangeAspect="1" noChangeArrowheads="1"/>
          </p:cNvPicPr>
          <p:nvPr/>
        </p:nvPicPr>
        <p:blipFill>
          <a:blip r:embed="rId2" cstate="print"/>
          <a:srcRect/>
          <a:stretch>
            <a:fillRect/>
          </a:stretch>
        </p:blipFill>
        <p:spPr bwMode="auto">
          <a:xfrm>
            <a:off x="1905000" y="1828800"/>
            <a:ext cx="5029200" cy="3124200"/>
          </a:xfrm>
          <a:prstGeom prst="rect">
            <a:avLst/>
          </a:prstGeom>
          <a:noFill/>
        </p:spPr>
      </p:pic>
      <p:pic>
        <p:nvPicPr>
          <p:cNvPr id="1026" name="Picture 2" descr="H:\Download\752038-genderrightsx-1408699705-257-640x480.jpg"/>
          <p:cNvPicPr>
            <a:picLocks noChangeAspect="1" noChangeArrowheads="1"/>
          </p:cNvPicPr>
          <p:nvPr/>
        </p:nvPicPr>
        <p:blipFill>
          <a:blip r:embed="rId3" cstate="print"/>
          <a:srcRect/>
          <a:stretch>
            <a:fillRect/>
          </a:stretch>
        </p:blipFill>
        <p:spPr bwMode="auto">
          <a:xfrm>
            <a:off x="6677526" y="0"/>
            <a:ext cx="2466474" cy="1143000"/>
          </a:xfrm>
          <a:prstGeom prst="rect">
            <a:avLst/>
          </a:prstGeom>
          <a:noFill/>
        </p:spPr>
      </p:pic>
      <p:sp>
        <p:nvSpPr>
          <p:cNvPr id="2" name="Title 1"/>
          <p:cNvSpPr>
            <a:spLocks noGrp="1"/>
          </p:cNvSpPr>
          <p:nvPr>
            <p:ph type="title"/>
          </p:nvPr>
        </p:nvSpPr>
        <p:spPr>
          <a:xfrm>
            <a:off x="914400" y="0"/>
            <a:ext cx="7772400" cy="914400"/>
          </a:xfrm>
        </p:spPr>
        <p:txBody>
          <a:bodyPr/>
          <a:lstStyle/>
          <a:p>
            <a:r>
              <a:rPr lang="en-US" b="1" i="1" dirty="0" smtClean="0">
                <a:solidFill>
                  <a:srgbClr val="C00000"/>
                </a:solidFill>
              </a:rPr>
              <a:t>Gender discrimination</a:t>
            </a:r>
            <a:endParaRPr lang="en-US" b="1" i="1" dirty="0">
              <a:solidFill>
                <a:srgbClr val="C00000"/>
              </a:solidFill>
            </a:endParaRPr>
          </a:p>
        </p:txBody>
      </p:sp>
      <p:sp>
        <p:nvSpPr>
          <p:cNvPr id="3" name="Content Placeholder 2"/>
          <p:cNvSpPr>
            <a:spLocks noGrp="1"/>
          </p:cNvSpPr>
          <p:nvPr>
            <p:ph sz="quarter" idx="1"/>
          </p:nvPr>
        </p:nvSpPr>
        <p:spPr>
          <a:xfrm>
            <a:off x="0" y="990600"/>
            <a:ext cx="8915400" cy="5638800"/>
          </a:xfrm>
        </p:spPr>
        <p:txBody>
          <a:bodyPr>
            <a:noAutofit/>
          </a:bodyPr>
          <a:lstStyle/>
          <a:p>
            <a:pPr algn="just"/>
            <a:r>
              <a:rPr lang="en-US" sz="3200" b="1" dirty="0" smtClean="0"/>
              <a:t>The bias against females in India is ground in its cultural, economic and religious roots. Sons are looked upon as a type of insurance. Also in a patriarchal society , sons are responsible for preservation of the family name. gender discrimination manifests itself in the form of delay in seeking the medical care and spending lesser money for treatment. The extreme disappointment of a mother as a result of  a daughter’s birth can adversely affect her ability to breast feed the baby which leads to poor nutritional status of the girl child</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C00000"/>
                </a:solidFill>
              </a:rPr>
              <a:t>Dowry</a:t>
            </a:r>
            <a:r>
              <a:rPr lang="en-US" dirty="0" smtClean="0"/>
              <a:t> </a:t>
            </a:r>
            <a:endParaRPr lang="en-US" dirty="0"/>
          </a:p>
        </p:txBody>
      </p:sp>
      <p:sp>
        <p:nvSpPr>
          <p:cNvPr id="3" name="Content Placeholder 2"/>
          <p:cNvSpPr>
            <a:spLocks noGrp="1"/>
          </p:cNvSpPr>
          <p:nvPr>
            <p:ph sz="quarter" idx="1"/>
          </p:nvPr>
        </p:nvSpPr>
        <p:spPr/>
        <p:txBody>
          <a:bodyPr>
            <a:normAutofit/>
          </a:bodyPr>
          <a:lstStyle/>
          <a:p>
            <a:pPr algn="just">
              <a:lnSpc>
                <a:spcPct val="150000"/>
              </a:lnSpc>
            </a:pPr>
            <a:r>
              <a:rPr lang="en-US" sz="3200" dirty="0" smtClean="0"/>
              <a:t>The evil practice of dowry in India results in the consideration of daughters as an economic liability. The dowry system is more rigid in Northern states  and is likely to contribute to lesser girl child ratio.</a:t>
            </a:r>
            <a:endParaRPr lang="en-US" sz="3200" dirty="0"/>
          </a:p>
        </p:txBody>
      </p:sp>
      <p:pic>
        <p:nvPicPr>
          <p:cNvPr id="2051" name="Picture 3" descr="H:\Download\stop-dowry-system.jpg"/>
          <p:cNvPicPr>
            <a:picLocks noChangeAspect="1" noChangeArrowheads="1"/>
          </p:cNvPicPr>
          <p:nvPr/>
        </p:nvPicPr>
        <p:blipFill>
          <a:blip r:embed="rId2" cstate="print"/>
          <a:srcRect/>
          <a:stretch>
            <a:fillRect/>
          </a:stretch>
        </p:blipFill>
        <p:spPr bwMode="auto">
          <a:xfrm>
            <a:off x="0" y="5181601"/>
            <a:ext cx="4495800" cy="1676400"/>
          </a:xfrm>
          <a:prstGeom prst="rect">
            <a:avLst/>
          </a:prstGeom>
          <a:noFill/>
        </p:spPr>
      </p:pic>
      <p:pic>
        <p:nvPicPr>
          <p:cNvPr id="6" name="Picture 3" descr="H:\Download\stop-dowry-system.jpg"/>
          <p:cNvPicPr>
            <a:picLocks noChangeAspect="1" noChangeArrowheads="1"/>
          </p:cNvPicPr>
          <p:nvPr/>
        </p:nvPicPr>
        <p:blipFill>
          <a:blip r:embed="rId2" cstate="print"/>
          <a:srcRect/>
          <a:stretch>
            <a:fillRect/>
          </a:stretch>
        </p:blipFill>
        <p:spPr bwMode="auto">
          <a:xfrm>
            <a:off x="5105400" y="0"/>
            <a:ext cx="4038600" cy="1676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Download\female-foeticide-in-india-4-638.jpg"/>
          <p:cNvPicPr>
            <a:picLocks noChangeAspect="1" noChangeArrowheads="1"/>
          </p:cNvPicPr>
          <p:nvPr/>
        </p:nvPicPr>
        <p:blipFill>
          <a:blip r:embed="rId2" cstate="print"/>
          <a:srcRect/>
          <a:stretch>
            <a:fillRect/>
          </a:stretch>
        </p:blipFill>
        <p:spPr bwMode="auto">
          <a:xfrm>
            <a:off x="0" y="-3583"/>
            <a:ext cx="9144000" cy="686158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ownload\51663745.jpg"/>
          <p:cNvPicPr>
            <a:picLocks noChangeAspect="1" noChangeArrowheads="1"/>
          </p:cNvPicPr>
          <p:nvPr/>
        </p:nvPicPr>
        <p:blipFill>
          <a:blip r:embed="rId2" cstate="print"/>
          <a:srcRect/>
          <a:stretch>
            <a:fillRect/>
          </a:stretch>
        </p:blipFill>
        <p:spPr bwMode="auto">
          <a:xfrm>
            <a:off x="5486400" y="2286000"/>
            <a:ext cx="3657600" cy="4572000"/>
          </a:xfrm>
          <a:prstGeom prst="rect">
            <a:avLst/>
          </a:prstGeom>
          <a:noFill/>
        </p:spPr>
      </p:pic>
      <p:sp>
        <p:nvSpPr>
          <p:cNvPr id="2" name="Title 1"/>
          <p:cNvSpPr>
            <a:spLocks noGrp="1"/>
          </p:cNvSpPr>
          <p:nvPr>
            <p:ph type="title"/>
          </p:nvPr>
        </p:nvSpPr>
        <p:spPr>
          <a:xfrm>
            <a:off x="914400" y="274638"/>
            <a:ext cx="7772400" cy="944562"/>
          </a:xfrm>
        </p:spPr>
        <p:txBody>
          <a:bodyPr>
            <a:normAutofit fontScale="90000"/>
          </a:bodyPr>
          <a:lstStyle/>
          <a:p>
            <a:r>
              <a:rPr lang="en-US" b="1" dirty="0" smtClean="0">
                <a:solidFill>
                  <a:schemeClr val="tx1"/>
                </a:solidFill>
                <a:latin typeface="Aharoni" pitchFamily="2" charset="-79"/>
                <a:cs typeface="Aharoni" pitchFamily="2" charset="-79"/>
              </a:rPr>
              <a:t>Strategies to curb female foeticide</a:t>
            </a:r>
            <a:endParaRPr lang="en-US" b="1" dirty="0">
              <a:solidFill>
                <a:schemeClr val="tx1"/>
              </a:solidFill>
              <a:latin typeface="Aharoni" pitchFamily="2" charset="-79"/>
              <a:cs typeface="Aharoni" pitchFamily="2" charset="-79"/>
            </a:endParaRPr>
          </a:p>
        </p:txBody>
      </p:sp>
      <p:sp>
        <p:nvSpPr>
          <p:cNvPr id="3" name="Content Placeholder 2"/>
          <p:cNvSpPr>
            <a:spLocks noGrp="1"/>
          </p:cNvSpPr>
          <p:nvPr>
            <p:ph sz="quarter" idx="1"/>
          </p:nvPr>
        </p:nvSpPr>
        <p:spPr/>
        <p:txBody>
          <a:bodyPr/>
          <a:lstStyle/>
          <a:p>
            <a:pPr>
              <a:lnSpc>
                <a:spcPct val="150000"/>
              </a:lnSpc>
            </a:pPr>
            <a:r>
              <a:rPr lang="en-US" sz="3600" dirty="0" smtClean="0">
                <a:solidFill>
                  <a:srgbClr val="C00000"/>
                </a:solidFill>
              </a:rPr>
              <a:t>Intensive education</a:t>
            </a:r>
          </a:p>
          <a:p>
            <a:pPr>
              <a:lnSpc>
                <a:spcPct val="150000"/>
              </a:lnSpc>
            </a:pPr>
            <a:r>
              <a:rPr lang="en-US" sz="3600" dirty="0" smtClean="0">
                <a:solidFill>
                  <a:srgbClr val="C00000"/>
                </a:solidFill>
              </a:rPr>
              <a:t>Women empowerment </a:t>
            </a:r>
          </a:p>
          <a:p>
            <a:pPr>
              <a:lnSpc>
                <a:spcPct val="150000"/>
              </a:lnSpc>
            </a:pPr>
            <a:r>
              <a:rPr lang="en-US" sz="3600" dirty="0" smtClean="0">
                <a:solidFill>
                  <a:srgbClr val="C00000"/>
                </a:solidFill>
              </a:rPr>
              <a:t>Laws </a:t>
            </a:r>
          </a:p>
          <a:p>
            <a:pPr>
              <a:lnSpc>
                <a:spcPct val="150000"/>
              </a:lnSpc>
            </a:pPr>
            <a:r>
              <a:rPr lang="en-US" sz="3600" dirty="0" smtClean="0">
                <a:solidFill>
                  <a:srgbClr val="C00000"/>
                </a:solidFill>
              </a:rPr>
              <a:t>Role of medical colleges and </a:t>
            </a:r>
          </a:p>
          <a:p>
            <a:pPr>
              <a:lnSpc>
                <a:spcPct val="150000"/>
              </a:lnSpc>
              <a:buNone/>
            </a:pPr>
            <a:r>
              <a:rPr lang="en-US" sz="3600" dirty="0" smtClean="0">
                <a:solidFill>
                  <a:srgbClr val="C00000"/>
                </a:solidFill>
              </a:rPr>
              <a:t>   professional bodies</a:t>
            </a:r>
            <a:r>
              <a:rPr lang="en-US" dirty="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Download\0c217b87298dd3c2a86f9326771a219d.jpg"/>
          <p:cNvPicPr>
            <a:picLocks noChangeAspect="1" noChangeArrowheads="1"/>
          </p:cNvPicPr>
          <p:nvPr/>
        </p:nvPicPr>
        <p:blipFill>
          <a:blip r:embed="rId2" cstate="print"/>
          <a:srcRect/>
          <a:stretch>
            <a:fillRect/>
          </a:stretch>
        </p:blipFill>
        <p:spPr bwMode="auto">
          <a:xfrm>
            <a:off x="4724400" y="0"/>
            <a:ext cx="4419600" cy="1905000"/>
          </a:xfrm>
          <a:prstGeom prst="rect">
            <a:avLst/>
          </a:prstGeom>
          <a:noFill/>
        </p:spPr>
      </p:pic>
      <p:sp>
        <p:nvSpPr>
          <p:cNvPr id="2" name="Title 1"/>
          <p:cNvSpPr>
            <a:spLocks noGrp="1"/>
          </p:cNvSpPr>
          <p:nvPr>
            <p:ph type="title"/>
          </p:nvPr>
        </p:nvSpPr>
        <p:spPr>
          <a:xfrm>
            <a:off x="152400" y="228600"/>
            <a:ext cx="7772400" cy="868362"/>
          </a:xfrm>
        </p:spPr>
        <p:txBody>
          <a:bodyPr/>
          <a:lstStyle/>
          <a:p>
            <a:r>
              <a:rPr lang="en-US" b="1" dirty="0" smtClean="0">
                <a:solidFill>
                  <a:schemeClr val="tx1"/>
                </a:solidFill>
              </a:rPr>
              <a:t>Intensive education </a:t>
            </a:r>
            <a:endParaRPr lang="en-US" b="1" dirty="0">
              <a:solidFill>
                <a:schemeClr val="tx1"/>
              </a:solidFill>
            </a:endParaRPr>
          </a:p>
        </p:txBody>
      </p:sp>
      <p:sp>
        <p:nvSpPr>
          <p:cNvPr id="3" name="Content Placeholder 2"/>
          <p:cNvSpPr>
            <a:spLocks noGrp="1"/>
          </p:cNvSpPr>
          <p:nvPr>
            <p:ph sz="quarter" idx="1"/>
          </p:nvPr>
        </p:nvSpPr>
        <p:spPr>
          <a:xfrm>
            <a:off x="304800" y="1295400"/>
            <a:ext cx="8382000" cy="4724400"/>
          </a:xfrm>
        </p:spPr>
        <p:txBody>
          <a:bodyPr>
            <a:noAutofit/>
          </a:bodyPr>
          <a:lstStyle/>
          <a:p>
            <a:pPr algn="just">
              <a:lnSpc>
                <a:spcPct val="150000"/>
              </a:lnSpc>
            </a:pPr>
            <a:r>
              <a:rPr lang="en-US" sz="2800" dirty="0" smtClean="0">
                <a:latin typeface="Adobe Garamond Pro" pitchFamily="18" charset="0"/>
              </a:rPr>
              <a:t>IEC campaigns for raising awareness. The </a:t>
            </a:r>
            <a:r>
              <a:rPr lang="en-US" sz="2800" dirty="0" err="1" smtClean="0">
                <a:latin typeface="Adobe Garamond Pro" pitchFamily="18" charset="0"/>
              </a:rPr>
              <a:t>Govt</a:t>
            </a:r>
            <a:r>
              <a:rPr lang="en-US" sz="2800" dirty="0" smtClean="0">
                <a:latin typeface="Adobe Garamond Pro" pitchFamily="18" charset="0"/>
              </a:rPr>
              <a:t> has recently launched a Save the Girl Child Campaign. One of its main objective is to lessen the preference for a son by highlighting the achievements of young girls. Boys need to be educated at an early level with regard to giving respect and equal regard to girls. Involvement of community leaders as well as influential persons will increase the success of the campaign </a:t>
            </a:r>
            <a:endParaRPr lang="en-US" sz="2800" dirty="0">
              <a:latin typeface="Adobe Garamond Pro"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Download\0c217b87298dd3c2a86f9326771a219d.jpg"/>
          <p:cNvPicPr>
            <a:picLocks noChangeAspect="1" noChangeArrowheads="1"/>
          </p:cNvPicPr>
          <p:nvPr/>
        </p:nvPicPr>
        <p:blipFill>
          <a:blip r:embed="rId2" cstate="print"/>
          <a:srcRect/>
          <a:stretch>
            <a:fillRect/>
          </a:stretch>
        </p:blipFill>
        <p:spPr bwMode="auto">
          <a:xfrm>
            <a:off x="4582759" y="5257800"/>
            <a:ext cx="4561241" cy="1600200"/>
          </a:xfrm>
          <a:prstGeom prst="rect">
            <a:avLst/>
          </a:prstGeom>
          <a:noFill/>
        </p:spPr>
      </p:pic>
      <p:sp>
        <p:nvSpPr>
          <p:cNvPr id="2" name="Title 1"/>
          <p:cNvSpPr>
            <a:spLocks noGrp="1"/>
          </p:cNvSpPr>
          <p:nvPr>
            <p:ph type="title"/>
          </p:nvPr>
        </p:nvSpPr>
        <p:spPr/>
        <p:txBody>
          <a:bodyPr>
            <a:normAutofit fontScale="90000"/>
          </a:bodyPr>
          <a:lstStyle/>
          <a:p>
            <a:r>
              <a:rPr lang="en-US" dirty="0" smtClean="0"/>
              <a:t>Women empowerment </a:t>
            </a:r>
            <a:br>
              <a:rPr lang="en-US" dirty="0" smtClean="0"/>
            </a:br>
            <a:endParaRPr lang="en-US" dirty="0"/>
          </a:p>
        </p:txBody>
      </p:sp>
      <p:sp>
        <p:nvSpPr>
          <p:cNvPr id="3" name="Content Placeholder 2"/>
          <p:cNvSpPr>
            <a:spLocks noGrp="1"/>
          </p:cNvSpPr>
          <p:nvPr>
            <p:ph sz="quarter" idx="1"/>
          </p:nvPr>
        </p:nvSpPr>
        <p:spPr>
          <a:xfrm>
            <a:off x="457200" y="1143000"/>
            <a:ext cx="8229600" cy="5334000"/>
          </a:xfrm>
        </p:spPr>
        <p:txBody>
          <a:bodyPr>
            <a:normAutofit/>
          </a:bodyPr>
          <a:lstStyle/>
          <a:p>
            <a:pPr algn="just">
              <a:lnSpc>
                <a:spcPct val="150000"/>
              </a:lnSpc>
            </a:pPr>
            <a:r>
              <a:rPr lang="en-US" dirty="0" smtClean="0">
                <a:latin typeface="+mj-lt"/>
              </a:rPr>
              <a:t>Education of women is a powerful tool for improving nutrition levels, raising the age at marriage, acceptance of family planning, improvement in self – image , and their empowerment. NGOs may be encouraged to promote formation of self help groups, provide counseling and support services to the newly married  pregnant women to discourage them for undergoing sex selective abortion.</a:t>
            </a:r>
            <a:endParaRPr lang="en-US"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Adobe Garamond Pro" pitchFamily="18" charset="0"/>
              </a:rPr>
              <a:t>Role of medical college and professional bodies</a:t>
            </a:r>
            <a:endParaRPr lang="en-US" b="1" dirty="0">
              <a:solidFill>
                <a:schemeClr val="tx1"/>
              </a:solidFill>
              <a:latin typeface="Adobe Garamond Pro" pitchFamily="18" charset="0"/>
            </a:endParaRPr>
          </a:p>
        </p:txBody>
      </p:sp>
      <p:sp>
        <p:nvSpPr>
          <p:cNvPr id="3" name="Content Placeholder 2"/>
          <p:cNvSpPr>
            <a:spLocks noGrp="1"/>
          </p:cNvSpPr>
          <p:nvPr>
            <p:ph sz="quarter" idx="1"/>
          </p:nvPr>
        </p:nvSpPr>
        <p:spPr/>
        <p:txBody>
          <a:bodyPr>
            <a:normAutofit lnSpcReduction="10000"/>
          </a:bodyPr>
          <a:lstStyle/>
          <a:p>
            <a:pPr algn="just"/>
            <a:r>
              <a:rPr lang="en-US" sz="3200" dirty="0" smtClean="0">
                <a:latin typeface="Adobe Garamond Pro" pitchFamily="18" charset="0"/>
              </a:rPr>
              <a:t>Sensitizing  the medical students regarding the adverse sex ratio while stressing upon the ethical issues involved in female feticide.</a:t>
            </a:r>
          </a:p>
          <a:p>
            <a:pPr algn="just"/>
            <a:r>
              <a:rPr lang="en-US" sz="3200" dirty="0" smtClean="0">
                <a:latin typeface="Adobe Garamond Pro" pitchFamily="18" charset="0"/>
              </a:rPr>
              <a:t>Conduct regular workshops/ CME sessions which would greatly  help to reiterate the importance of the problem</a:t>
            </a:r>
          </a:p>
          <a:p>
            <a:pPr algn="just"/>
            <a:r>
              <a:rPr lang="en-US" sz="3200" dirty="0" smtClean="0">
                <a:latin typeface="Adobe Garamond Pro" pitchFamily="18" charset="0"/>
              </a:rPr>
              <a:t>Organize awareness campaigns in field practice areas. </a:t>
            </a:r>
          </a:p>
          <a:p>
            <a:pPr algn="just"/>
            <a:endParaRPr lang="en-US" sz="3200" dirty="0"/>
          </a:p>
        </p:txBody>
      </p:sp>
      <p:pic>
        <p:nvPicPr>
          <p:cNvPr id="6146" name="Picture 2" descr="H:\Download\0c217b87298dd3c2a86f9326771a219d.jpg"/>
          <p:cNvPicPr>
            <a:picLocks noChangeAspect="1" noChangeArrowheads="1"/>
          </p:cNvPicPr>
          <p:nvPr/>
        </p:nvPicPr>
        <p:blipFill>
          <a:blip r:embed="rId2" cstate="print"/>
          <a:srcRect/>
          <a:stretch>
            <a:fillRect/>
          </a:stretch>
        </p:blipFill>
        <p:spPr bwMode="auto">
          <a:xfrm>
            <a:off x="0" y="5105400"/>
            <a:ext cx="5410200" cy="1752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dirty="0" smtClean="0">
                <a:solidFill>
                  <a:schemeClr val="tx1"/>
                </a:solidFill>
                <a:latin typeface="Aharoni" pitchFamily="2" charset="-79"/>
                <a:cs typeface="Aharoni" pitchFamily="2" charset="-79"/>
              </a:rPr>
              <a:t>PREVENTION</a:t>
            </a:r>
            <a:r>
              <a:rPr lang="en-US" dirty="0" smtClean="0"/>
              <a:t> </a:t>
            </a:r>
            <a:endParaRPr lang="en-US" dirty="0"/>
          </a:p>
        </p:txBody>
      </p:sp>
      <p:sp>
        <p:nvSpPr>
          <p:cNvPr id="3" name="Content Placeholder 2"/>
          <p:cNvSpPr>
            <a:spLocks noGrp="1"/>
          </p:cNvSpPr>
          <p:nvPr>
            <p:ph idx="1"/>
          </p:nvPr>
        </p:nvSpPr>
        <p:spPr>
          <a:xfrm>
            <a:off x="381000" y="1066800"/>
            <a:ext cx="8763000" cy="5791200"/>
          </a:xfrm>
        </p:spPr>
        <p:txBody>
          <a:bodyPr>
            <a:noAutofit/>
          </a:bodyPr>
          <a:lstStyle/>
          <a:p>
            <a:pPr algn="just"/>
            <a:r>
              <a:rPr lang="en-US" sz="2800" dirty="0" smtClean="0">
                <a:latin typeface="Adobe Garamond Pro Bold" pitchFamily="18" charset="0"/>
              </a:rPr>
              <a:t>Prohibition of pre- sex determination tests</a:t>
            </a:r>
          </a:p>
          <a:p>
            <a:pPr algn="just"/>
            <a:r>
              <a:rPr lang="en-US" sz="2800" dirty="0" smtClean="0">
                <a:latin typeface="Adobe Garamond Pro Bold" pitchFamily="18" charset="0"/>
              </a:rPr>
              <a:t>Free education to women up to college and even post –graduate education in Govt. run institutions.</a:t>
            </a:r>
          </a:p>
          <a:p>
            <a:pPr algn="just"/>
            <a:r>
              <a:rPr lang="en-US" sz="2800" dirty="0" smtClean="0">
                <a:latin typeface="Adobe Garamond Pro Bold" pitchFamily="18" charset="0"/>
              </a:rPr>
              <a:t>Refuse marriage of women into households or be very careful of families the have only male children.</a:t>
            </a:r>
          </a:p>
          <a:p>
            <a:pPr algn="just"/>
            <a:r>
              <a:rPr lang="en-US" sz="2800" dirty="0" smtClean="0">
                <a:latin typeface="Adobe Garamond Pro Bold" pitchFamily="18" charset="0"/>
              </a:rPr>
              <a:t>Do not provide incentives for families that have only males.</a:t>
            </a:r>
          </a:p>
          <a:p>
            <a:pPr algn="just"/>
            <a:r>
              <a:rPr lang="en-US" sz="2800" dirty="0" smtClean="0">
                <a:latin typeface="Adobe Garamond Pro Bold" pitchFamily="18" charset="0"/>
              </a:rPr>
              <a:t>Provide extra incentives for families that have more  than one girl child. This will help to correct the gender balance in few years.</a:t>
            </a:r>
          </a:p>
          <a:p>
            <a:pPr algn="just"/>
            <a:r>
              <a:rPr lang="en-US" sz="2800" dirty="0" smtClean="0">
                <a:latin typeface="Adobe Garamond Pro Bold" pitchFamily="18" charset="0"/>
              </a:rPr>
              <a:t> advocacy of  a scientific, rational and humanistic approach rather than superstitious beliefs. </a:t>
            </a:r>
            <a:endParaRPr lang="en-US" sz="2800" dirty="0">
              <a:latin typeface="Adobe Garamond Pro Bold" pitchFamily="18" charset="0"/>
            </a:endParaRPr>
          </a:p>
        </p:txBody>
      </p:sp>
      <p:pic>
        <p:nvPicPr>
          <p:cNvPr id="5" name="Picture 2" descr="H:\Download\0c217b87298dd3c2a86f9326771a219d.jpg"/>
          <p:cNvPicPr>
            <a:picLocks noChangeAspect="1" noChangeArrowheads="1"/>
          </p:cNvPicPr>
          <p:nvPr/>
        </p:nvPicPr>
        <p:blipFill>
          <a:blip r:embed="rId2" cstate="print"/>
          <a:srcRect/>
          <a:stretch>
            <a:fillRect/>
          </a:stretch>
        </p:blipFill>
        <p:spPr bwMode="auto">
          <a:xfrm>
            <a:off x="7010400" y="0"/>
            <a:ext cx="2133600" cy="153204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ownload\female-foeticid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381000" y="2895600"/>
            <a:ext cx="5943600" cy="1470025"/>
          </a:xfrm>
        </p:spPr>
        <p:txBody>
          <a:bodyPr>
            <a:noAutofit/>
          </a:bodyPr>
          <a:lstStyle/>
          <a:p>
            <a:endParaRPr lang="en-US" sz="6000" b="1" dirty="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Download\0c217b87298dd3c2a86f9326771a219d.jpg"/>
          <p:cNvPicPr>
            <a:picLocks noChangeAspect="1" noChangeArrowheads="1"/>
          </p:cNvPicPr>
          <p:nvPr/>
        </p:nvPicPr>
        <p:blipFill>
          <a:blip r:embed="rId2" cstate="print"/>
          <a:srcRect/>
          <a:stretch>
            <a:fillRect/>
          </a:stretch>
        </p:blipFill>
        <p:spPr bwMode="auto">
          <a:xfrm>
            <a:off x="5791200" y="0"/>
            <a:ext cx="3352800" cy="2407497"/>
          </a:xfrm>
          <a:prstGeom prst="rect">
            <a:avLst/>
          </a:prstGeom>
          <a:noFill/>
        </p:spPr>
      </p:pic>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pPr algn="just"/>
            <a:r>
              <a:rPr lang="en-US" dirty="0" smtClean="0"/>
              <a:t>Empowerment of women and strengthening women’s right through campaigning against practices such as dowry and ensuring strict implementation of existing legislation.</a:t>
            </a:r>
          </a:p>
          <a:p>
            <a:pPr algn="just"/>
            <a:r>
              <a:rPr lang="en-US" dirty="0" smtClean="0"/>
              <a:t>Ensuring the development and access to good health care services.</a:t>
            </a:r>
          </a:p>
          <a:p>
            <a:pPr algn="just"/>
            <a:r>
              <a:rPr lang="en-US" dirty="0" smtClean="0"/>
              <a:t>Including strong ethical code of conduct among medical professionals , beginning with their training as undergraduates.</a:t>
            </a:r>
          </a:p>
          <a:p>
            <a:pPr algn="just"/>
            <a:r>
              <a:rPr lang="en-US" dirty="0" smtClean="0"/>
              <a:t>Simple methods of complaint registration , accessible to the poorest and most vulnerable women.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612775"/>
          </a:xfrm>
        </p:spPr>
        <p:txBody>
          <a:bodyPr/>
          <a:lstStyle/>
          <a:p>
            <a:r>
              <a:rPr lang="en-US" dirty="0" smtClean="0"/>
              <a:t>Contd..</a:t>
            </a:r>
            <a:endParaRPr lang="en-US" dirty="0"/>
          </a:p>
        </p:txBody>
      </p:sp>
      <p:sp>
        <p:nvSpPr>
          <p:cNvPr id="3" name="Content Placeholder 2"/>
          <p:cNvSpPr>
            <a:spLocks noGrp="1"/>
          </p:cNvSpPr>
          <p:nvPr>
            <p:ph idx="1"/>
          </p:nvPr>
        </p:nvSpPr>
        <p:spPr>
          <a:xfrm>
            <a:off x="0" y="990600"/>
            <a:ext cx="9144000" cy="4951413"/>
          </a:xfrm>
        </p:spPr>
        <p:txBody>
          <a:bodyPr/>
          <a:lstStyle/>
          <a:p>
            <a:pPr algn="just"/>
            <a:r>
              <a:rPr lang="en-US" dirty="0" smtClean="0"/>
              <a:t>Wide publication in the media of the scale and seriousness of the practice.</a:t>
            </a:r>
          </a:p>
          <a:p>
            <a:pPr algn="just"/>
            <a:r>
              <a:rPr lang="en-US" dirty="0" smtClean="0"/>
              <a:t>NGOs should take a key role in educating the public.</a:t>
            </a:r>
          </a:p>
          <a:p>
            <a:pPr algn="just"/>
            <a:r>
              <a:rPr lang="en-US" dirty="0" smtClean="0"/>
              <a:t>Regular assessment of indicators of status of women in  society, such as sex ratio, female mortality, literacy, and economic participation.</a:t>
            </a:r>
          </a:p>
          <a:p>
            <a:pPr algn="just">
              <a:buNone/>
            </a:pPr>
            <a:r>
              <a:rPr lang="en-US" dirty="0" smtClean="0"/>
              <a:t>		It is only by a combination  of monitoring , education campaigns, and effective legal implementation that the deep –seated attitudes and practices against women and girls can be eroded. </a:t>
            </a:r>
          </a:p>
          <a:p>
            <a:pPr algn="just"/>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chemeClr val="tx1"/>
                </a:solidFill>
              </a:rPr>
              <a:t>STEPS INITIATED BY GOVT</a:t>
            </a:r>
            <a:r>
              <a:rPr lang="en-US" dirty="0" smtClean="0"/>
              <a:t>. </a:t>
            </a:r>
            <a:endParaRPr lang="en-US" dirty="0"/>
          </a:p>
        </p:txBody>
      </p:sp>
      <p:sp>
        <p:nvSpPr>
          <p:cNvPr id="3" name="Content Placeholder 2"/>
          <p:cNvSpPr>
            <a:spLocks noGrp="1"/>
          </p:cNvSpPr>
          <p:nvPr>
            <p:ph sz="quarter" idx="1"/>
          </p:nvPr>
        </p:nvSpPr>
        <p:spPr>
          <a:xfrm>
            <a:off x="228600" y="1600200"/>
            <a:ext cx="8686800" cy="5257800"/>
          </a:xfrm>
        </p:spPr>
        <p:txBody>
          <a:bodyPr>
            <a:normAutofit/>
          </a:bodyPr>
          <a:lstStyle/>
          <a:p>
            <a:pPr>
              <a:lnSpc>
                <a:spcPct val="150000"/>
              </a:lnSpc>
            </a:pPr>
            <a:r>
              <a:rPr lang="en-US" dirty="0" smtClean="0">
                <a:latin typeface="Adobe Garamond Pro Bold" pitchFamily="18" charset="0"/>
              </a:rPr>
              <a:t>The Govt. has initiated many steps to bring an end to this social evil , and to bring  a change in the attitudes of the people in society. It is in this direction that many Laws , Acts and Schemes have been initiated like:-</a:t>
            </a:r>
          </a:p>
          <a:p>
            <a:pPr>
              <a:lnSpc>
                <a:spcPct val="150000"/>
              </a:lnSpc>
            </a:pPr>
            <a:r>
              <a:rPr lang="en-US" b="1" dirty="0" smtClean="0">
                <a:latin typeface="Adobe Garamond Pro Bold" pitchFamily="18" charset="0"/>
              </a:rPr>
              <a:t>The Laws </a:t>
            </a:r>
            <a:r>
              <a:rPr lang="en-US" b="1" dirty="0" err="1" smtClean="0">
                <a:latin typeface="Adobe Garamond Pro Bold" pitchFamily="18" charset="0"/>
              </a:rPr>
              <a:t>Favouring</a:t>
            </a:r>
            <a:r>
              <a:rPr lang="en-US" b="1" dirty="0" smtClean="0">
                <a:latin typeface="Adobe Garamond Pro Bold" pitchFamily="18" charset="0"/>
              </a:rPr>
              <a:t> Girl Education</a:t>
            </a:r>
          </a:p>
          <a:p>
            <a:pPr>
              <a:lnSpc>
                <a:spcPct val="150000"/>
              </a:lnSpc>
            </a:pPr>
            <a:r>
              <a:rPr lang="en-US" b="1" dirty="0" smtClean="0">
                <a:latin typeface="Adobe Garamond Pro Bold" pitchFamily="18" charset="0"/>
              </a:rPr>
              <a:t>Laws </a:t>
            </a:r>
            <a:r>
              <a:rPr lang="en-US" b="1" dirty="0" err="1" smtClean="0">
                <a:latin typeface="Adobe Garamond Pro Bold" pitchFamily="18" charset="0"/>
              </a:rPr>
              <a:t>Favouring</a:t>
            </a:r>
            <a:r>
              <a:rPr lang="en-US" b="1" dirty="0" smtClean="0">
                <a:latin typeface="Adobe Garamond Pro Bold" pitchFamily="18" charset="0"/>
              </a:rPr>
              <a:t> Women’s Right</a:t>
            </a:r>
          </a:p>
          <a:p>
            <a:pPr>
              <a:lnSpc>
                <a:spcPct val="150000"/>
              </a:lnSpc>
            </a:pPr>
            <a:r>
              <a:rPr lang="en-US" b="1" dirty="0" smtClean="0">
                <a:latin typeface="Adobe Garamond Pro Bold" pitchFamily="18" charset="0"/>
              </a:rPr>
              <a:t>The Laws </a:t>
            </a:r>
            <a:r>
              <a:rPr lang="en-US" b="1" dirty="0" err="1" smtClean="0">
                <a:latin typeface="Adobe Garamond Pro Bold" pitchFamily="18" charset="0"/>
              </a:rPr>
              <a:t>Favouring</a:t>
            </a:r>
            <a:r>
              <a:rPr lang="en-US" b="1" dirty="0" smtClean="0">
                <a:latin typeface="Adobe Garamond Pro Bold" pitchFamily="18" charset="0"/>
              </a:rPr>
              <a:t> Equal Property Share Of A Daughter</a:t>
            </a:r>
            <a:r>
              <a:rPr lang="en-US" dirty="0" smtClean="0">
                <a:latin typeface="Adobe Garamond Pro Bold" pitchFamily="18" charset="0"/>
              </a:rPr>
              <a:t>.</a:t>
            </a:r>
            <a:endParaRPr lang="en-US" dirty="0">
              <a:latin typeface="Adobe Garamond Pro Bol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haroni" pitchFamily="2" charset="-79"/>
                <a:cs typeface="Aharoni" pitchFamily="2" charset="-79"/>
              </a:rPr>
              <a:t>PCPNDT ACT  2003</a:t>
            </a:r>
            <a:endParaRPr lang="en-US" dirty="0">
              <a:solidFill>
                <a:schemeClr val="tx1"/>
              </a:solidFill>
              <a:latin typeface="Aharoni" pitchFamily="2" charset="-79"/>
              <a:cs typeface="Aharoni" pitchFamily="2" charset="-79"/>
            </a:endParaRPr>
          </a:p>
        </p:txBody>
      </p:sp>
      <p:sp>
        <p:nvSpPr>
          <p:cNvPr id="3" name="Content Placeholder 2"/>
          <p:cNvSpPr>
            <a:spLocks noGrp="1"/>
          </p:cNvSpPr>
          <p:nvPr>
            <p:ph sz="quarter" idx="1"/>
          </p:nvPr>
        </p:nvSpPr>
        <p:spPr>
          <a:xfrm>
            <a:off x="381000" y="1447800"/>
            <a:ext cx="8305800" cy="4572000"/>
          </a:xfrm>
        </p:spPr>
        <p:txBody>
          <a:bodyPr>
            <a:noAutofit/>
          </a:bodyPr>
          <a:lstStyle/>
          <a:p>
            <a:pPr algn="just"/>
            <a:r>
              <a:rPr lang="en-US" sz="2800" dirty="0" smtClean="0">
                <a:latin typeface="Adobe Garamond Pro Bold" pitchFamily="18" charset="0"/>
              </a:rPr>
              <a:t>The first legislation against female foeticide , enacted in 1978, banned the misuse of amniocentesis in Govt. health care institutions. In 1994 , a substantial legislation, the Pre-Natal Diagnostic Techniques Act (PNDT) was adopted. The act aimed to regulate diagnostic equipment by allowing for its use only in regulated institutions. It also declared that the USG should be solely used for detecting  genetic or metabolic disorders , chromosomal abnormalities etc. In 2003 the law  is amended  and strengthened to become the Pre Conception and Pre-Natal Diagnostic Techniques Act of 2003.</a:t>
            </a:r>
            <a:endParaRPr lang="en-US" sz="2800" dirty="0">
              <a:latin typeface="Adobe Garamond Pro Bold" pitchFamily="18" charset="0"/>
            </a:endParaRPr>
          </a:p>
        </p:txBody>
      </p:sp>
      <p:pic>
        <p:nvPicPr>
          <p:cNvPr id="4" name="Picture 2" descr="H:\Download\0c217b87298dd3c2a86f9326771a219d.jpg"/>
          <p:cNvPicPr>
            <a:picLocks noChangeAspect="1" noChangeArrowheads="1"/>
          </p:cNvPicPr>
          <p:nvPr/>
        </p:nvPicPr>
        <p:blipFill>
          <a:blip r:embed="rId2" cstate="print"/>
          <a:srcRect/>
          <a:stretch>
            <a:fillRect/>
          </a:stretch>
        </p:blipFill>
        <p:spPr bwMode="auto">
          <a:xfrm>
            <a:off x="5791200" y="1"/>
            <a:ext cx="3352800" cy="1447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Download\female-foeticideinfanticidesave-girl-child-ppt-by-paras-pareek-18-638.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G:\photo\images\Stop_Female_Foeticide.jpg"/>
          <p:cNvPicPr>
            <a:picLocks noGrp="1" noChangeAspect="1" noChangeArrowheads="1"/>
          </p:cNvPicPr>
          <p:nvPr>
            <p:ph sz="quarter" idx="1"/>
          </p:nvPr>
        </p:nvPicPr>
        <p:blipFill>
          <a:blip r:embed="rId2" cstate="print"/>
          <a:srcRect/>
          <a:stretch>
            <a:fillRect/>
          </a:stretch>
        </p:blipFill>
        <p:spPr bwMode="auto">
          <a:xfrm>
            <a:off x="-74084" y="0"/>
            <a:ext cx="9218084"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G:\New fold\slideshow_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4267200" y="4549676"/>
            <a:ext cx="4876800" cy="2308324"/>
          </a:xfrm>
          <a:prstGeom prst="rect">
            <a:avLst/>
          </a:prstGeom>
          <a:solidFill>
            <a:schemeClr val="bg1"/>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en-US"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b="1" dirty="0">
                <a:solidFill>
                  <a:srgbClr val="002060"/>
                </a:solidFill>
                <a:latin typeface="AlphabetSoup Tilt BT" pitchFamily="82" charset="0"/>
                <a:cs typeface="Aharoni" pitchFamily="2" charset="-79"/>
              </a:rPr>
              <a:t>FEMALE FOETICIDE</a:t>
            </a:r>
            <a:r>
              <a:rPr lang="en-US" dirty="0">
                <a:solidFill>
                  <a:srgbClr val="002060"/>
                </a:solidFill>
              </a:rPr>
              <a:t/>
            </a:r>
            <a:br>
              <a:rPr lang="en-US" dirty="0">
                <a:solidFill>
                  <a:srgbClr val="002060"/>
                </a:solidFill>
              </a:rPr>
            </a:br>
            <a:endParaRPr lang="en-US" dirty="0">
              <a:solidFill>
                <a:srgbClr val="002060"/>
              </a:solidFill>
            </a:endParaRPr>
          </a:p>
        </p:txBody>
      </p:sp>
      <p:sp>
        <p:nvSpPr>
          <p:cNvPr id="5" name="Subtitle 4"/>
          <p:cNvSpPr>
            <a:spLocks noGrp="1"/>
          </p:cNvSpPr>
          <p:nvPr>
            <p:ph type="subTitle" idx="1"/>
          </p:nvPr>
        </p:nvSpPr>
        <p:spPr>
          <a:prstGeom prst="rect">
            <a:avLst/>
          </a:prstGeom>
        </p:spPr>
        <p:txBody>
          <a:bodyPr/>
          <a:lstStyle/>
          <a:p>
            <a:pPr marL="0" lvl="0">
              <a:spcBef>
                <a:spcPts val="0"/>
              </a:spcBef>
              <a:buClrTx/>
              <a:buSzTx/>
            </a:pPr>
            <a:r>
              <a:rPr kumimoji="0" lang="en-US" sz="1800" b="0" i="0" u="none" strike="noStrike" kern="0" cap="none" spc="0" normalizeH="0" baseline="0" noProof="0" dirty="0" smtClean="0">
                <a:ln>
                  <a:noFill/>
                </a:ln>
                <a:solidFill>
                  <a:sysClr val="windowText" lastClr="000000"/>
                </a:solidFill>
                <a:effectLst/>
                <a:uLnTx/>
                <a:uFillTx/>
              </a:rPr>
              <a:t>BY</a:t>
            </a:r>
          </a:p>
          <a:p>
            <a:pPr marL="0" lvl="0">
              <a:spcBef>
                <a:spcPts val="0"/>
              </a:spcBef>
              <a:buClrTx/>
              <a:buSzTx/>
            </a:pPr>
            <a:r>
              <a:rPr lang="en-US" sz="1800" kern="0" dirty="0" smtClean="0">
                <a:solidFill>
                  <a:sysClr val="windowText" lastClr="000000"/>
                </a:solidFill>
              </a:rPr>
              <a:t>VINITHA DAVID V</a:t>
            </a:r>
            <a:endParaRPr kumimoji="0" lang="en-US" sz="1800" b="0" i="0" u="none" strike="noStrike" kern="0" cap="none" spc="0" normalizeH="0" baseline="0" noProof="0" dirty="0">
              <a:ln>
                <a:noFill/>
              </a:ln>
              <a:solidFill>
                <a:sysClr val="windowText" lastClr="000000"/>
              </a:solidFill>
              <a:effectLst/>
              <a:uLnTx/>
              <a:uFillTx/>
            </a:endParaRPr>
          </a:p>
        </p:txBody>
      </p:sp>
      <p:pic>
        <p:nvPicPr>
          <p:cNvPr id="1027" name="Picture 3" descr="C:\Users\COMMUNITY\Desktop\Stop-Female-Foetic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713973"/>
            <a:ext cx="3964488" cy="3964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Download\female-foeticide-in-india-2-638.jpg"/>
          <p:cNvPicPr>
            <a:picLocks noChangeAspect="1" noChangeArrowheads="1"/>
          </p:cNvPicPr>
          <p:nvPr/>
        </p:nvPicPr>
        <p:blipFill>
          <a:blip r:embed="rId2" cstate="print"/>
          <a:srcRect/>
          <a:stretch>
            <a:fillRect/>
          </a:stretch>
        </p:blipFill>
        <p:spPr bwMode="auto">
          <a:xfrm>
            <a:off x="0" y="-3583"/>
            <a:ext cx="9144000" cy="686158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sz="quarter" idx="1"/>
          </p:nvPr>
        </p:nvSpPr>
        <p:spPr/>
        <p:txBody>
          <a:bodyPr>
            <a:normAutofit/>
          </a:bodyPr>
          <a:lstStyle/>
          <a:p>
            <a:pPr algn="just"/>
            <a:r>
              <a:rPr lang="en-US" sz="3200" dirty="0" smtClean="0"/>
              <a:t>It is a practice that involves the detection of the sex of the unborn baby in the womb of the mother and the decision to abort if the sex of the fetus is detected as girl through amniocentesis, chorionic </a:t>
            </a:r>
            <a:r>
              <a:rPr lang="en-US" sz="3200" dirty="0" err="1" smtClean="0"/>
              <a:t>villi</a:t>
            </a:r>
            <a:r>
              <a:rPr lang="en-US" sz="3200" dirty="0" smtClean="0"/>
              <a:t> sampling and ultrasonography</a:t>
            </a:r>
          </a:p>
          <a:p>
            <a:pPr algn="just"/>
            <a:r>
              <a:rPr lang="en-US" sz="3200" dirty="0" smtClean="0"/>
              <a:t>It is the selective abortion of the female </a:t>
            </a:r>
            <a:r>
              <a:rPr lang="en-US" sz="3200" dirty="0" err="1" smtClean="0"/>
              <a:t>foetuses</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Download\female-foeticide-in-india-5-638.jpg"/>
          <p:cNvPicPr>
            <a:picLocks noGrp="1" noChangeAspect="1" noChangeArrowheads="1"/>
          </p:cNvPicPr>
          <p:nvPr>
            <p:ph sz="quarter" idx="1"/>
          </p:nvPr>
        </p:nvPicPr>
        <p:blipFill>
          <a:blip r:embed="rId2" cstate="print"/>
          <a:srcRect/>
          <a:stretch>
            <a:fillRect/>
          </a:stretch>
        </p:blipFill>
        <p:spPr bwMode="auto">
          <a:xfrm>
            <a:off x="0" y="129588"/>
            <a:ext cx="9144000" cy="67284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sz="quarter" idx="1"/>
          </p:nvPr>
        </p:nvSpPr>
        <p:spPr/>
        <p:txBody>
          <a:bodyPr>
            <a:normAutofit/>
          </a:bodyPr>
          <a:lstStyle/>
          <a:p>
            <a:r>
              <a:rPr lang="en-US" dirty="0" smtClean="0"/>
              <a:t>Illiteracy </a:t>
            </a:r>
          </a:p>
          <a:p>
            <a:r>
              <a:rPr lang="en-US" dirty="0" smtClean="0"/>
              <a:t>Poverty </a:t>
            </a:r>
          </a:p>
          <a:p>
            <a:r>
              <a:rPr lang="en-US" dirty="0" smtClean="0"/>
              <a:t>Socio economic status</a:t>
            </a:r>
          </a:p>
          <a:p>
            <a:r>
              <a:rPr lang="en-US" dirty="0" smtClean="0"/>
              <a:t>Culture </a:t>
            </a:r>
          </a:p>
          <a:p>
            <a:r>
              <a:rPr lang="en-US" dirty="0" smtClean="0"/>
              <a:t>Religious beliefs</a:t>
            </a:r>
          </a:p>
          <a:p>
            <a:r>
              <a:rPr lang="en-US" dirty="0" smtClean="0"/>
              <a:t>Law and regulations</a:t>
            </a:r>
          </a:p>
          <a:p>
            <a:r>
              <a:rPr lang="en-US" dirty="0" smtClean="0"/>
              <a:t>Unwanted pregnancy</a:t>
            </a:r>
          </a:p>
          <a:p>
            <a:endParaRPr lang="en-US" dirty="0" smtClean="0"/>
          </a:p>
          <a:p>
            <a:endParaRPr lang="en-US" dirty="0"/>
          </a:p>
        </p:txBody>
      </p:sp>
      <p:pic>
        <p:nvPicPr>
          <p:cNvPr id="3074" name="Picture 2" descr="H:\Download\female-foeticideinfanticidesave-girl-child-ppt-by-paras-pareek-3-6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146" name="Picture 2" descr="H:\Download\female-foeticide-in-india-3-638.jpg"/>
          <p:cNvPicPr>
            <a:picLocks noChangeAspect="1" noChangeArrowheads="1"/>
          </p:cNvPicPr>
          <p:nvPr/>
        </p:nvPicPr>
        <p:blipFill>
          <a:blip r:embed="rId2" cstate="print"/>
          <a:srcRect/>
          <a:stretch>
            <a:fillRect/>
          </a:stretch>
        </p:blipFill>
        <p:spPr bwMode="auto">
          <a:xfrm>
            <a:off x="0" y="-3583"/>
            <a:ext cx="9144000" cy="686158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Factors related to female foeticide</a:t>
            </a:r>
            <a:endParaRPr lang="en-US" b="1" i="1" dirty="0">
              <a:solidFill>
                <a:srgbClr val="C00000"/>
              </a:solidFill>
            </a:endParaRPr>
          </a:p>
        </p:txBody>
      </p:sp>
      <p:sp>
        <p:nvSpPr>
          <p:cNvPr id="3" name="Content Placeholder 2"/>
          <p:cNvSpPr>
            <a:spLocks noGrp="1"/>
          </p:cNvSpPr>
          <p:nvPr>
            <p:ph sz="quarter" idx="1"/>
          </p:nvPr>
        </p:nvSpPr>
        <p:spPr>
          <a:xfrm>
            <a:off x="838200" y="1676400"/>
            <a:ext cx="7772400" cy="4572000"/>
          </a:xfrm>
        </p:spPr>
        <p:txBody>
          <a:bodyPr>
            <a:normAutofit/>
          </a:bodyPr>
          <a:lstStyle/>
          <a:p>
            <a:r>
              <a:rPr lang="en-US" sz="4000" dirty="0" smtClean="0"/>
              <a:t>Increased availability of Advanced technologies for sex detection  </a:t>
            </a:r>
          </a:p>
          <a:p>
            <a:r>
              <a:rPr lang="en-US" sz="4000" dirty="0" smtClean="0"/>
              <a:t>Status of women</a:t>
            </a:r>
          </a:p>
          <a:p>
            <a:r>
              <a:rPr lang="en-US" sz="4000" dirty="0" smtClean="0"/>
              <a:t>Gender discrimination </a:t>
            </a:r>
          </a:p>
          <a:p>
            <a:r>
              <a:rPr lang="en-US" sz="4000" dirty="0" smtClean="0"/>
              <a:t>Dowry </a:t>
            </a:r>
            <a:endParaRPr lang="en-US" sz="4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Theme6">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Slit">
  <a:themeElements>
    <a:clrScheme name="">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himmer">
  <a:themeElements>
    <a:clrScheme name="">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Satellite Dish">
  <a:themeElements>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7">
  <a:themeElements>
    <a:clrScheme name="">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ured">
  <a:themeElements>
    <a:clrScheme name="">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amwork">
  <a:themeElements>
    <a:clrScheme name="">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tudio">
  <a:themeElements>
    <a:clrScheme name="">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tream">
  <a:themeElements>
    <a:clrScheme name="">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Theme6</Template>
  <TotalTime>156</TotalTime>
  <Words>978</Words>
  <Application>Microsoft Office PowerPoint</Application>
  <PresentationFormat>On-screen Show (4:3)</PresentationFormat>
  <Paragraphs>67</Paragraphs>
  <Slides>26</Slides>
  <Notes>0</Notes>
  <HiddenSlides>0</HiddenSlides>
  <MMClips>0</MMClips>
  <ScaleCrop>false</ScaleCrop>
  <HeadingPairs>
    <vt:vector size="4" baseType="variant">
      <vt:variant>
        <vt:lpstr>Theme</vt:lpstr>
      </vt:variant>
      <vt:variant>
        <vt:i4>35</vt:i4>
      </vt:variant>
      <vt:variant>
        <vt:lpstr>Slide Titles</vt:lpstr>
      </vt:variant>
      <vt:variant>
        <vt:i4>26</vt:i4>
      </vt:variant>
    </vt:vector>
  </HeadingPairs>
  <TitlesOfParts>
    <vt:vector size="61" baseType="lpstr">
      <vt:lpstr>Theme6</vt:lpstr>
      <vt:lpstr>Theme4</vt:lpstr>
      <vt:lpstr>Theme5</vt:lpstr>
      <vt:lpstr>Office Theme</vt:lpstr>
      <vt:lpstr>Theme7</vt:lpstr>
      <vt:lpstr>Textured</vt:lpstr>
      <vt:lpstr>Teamwork</vt:lpstr>
      <vt:lpstr>Studio</vt:lpstr>
      <vt:lpstr>Stream</vt:lpstr>
      <vt:lpstr>Slit</vt:lpstr>
      <vt:lpstr>Shimmer</vt:lpstr>
      <vt:lpstr>Satellite Dish</vt:lpstr>
      <vt:lpstr>Ripple</vt:lpstr>
      <vt:lpstr>Refined</vt:lpstr>
      <vt:lpstr>Radial</vt:lpstr>
      <vt:lpstr>Quadrant</vt:lpstr>
      <vt:lpstr>Proposal</vt:lpstr>
      <vt:lpstr>Profile</vt:lpstr>
      <vt:lpstr>Pixel</vt:lpstr>
      <vt:lpstr>Orbit</vt:lpstr>
      <vt:lpstr>Ocean</vt:lpstr>
      <vt:lpstr>Network</vt:lpstr>
      <vt:lpstr>Mountain Top</vt:lpstr>
      <vt:lpstr>Maple</vt:lpstr>
      <vt:lpstr>Level</vt:lpstr>
      <vt:lpstr>Layers</vt:lpstr>
      <vt:lpstr>Kimono</vt:lpstr>
      <vt:lpstr>Globe</vt:lpstr>
      <vt:lpstr>Glass Layers</vt:lpstr>
      <vt:lpstr>Fireworks</vt:lpstr>
      <vt:lpstr>Edge</vt:lpstr>
      <vt:lpstr>Eclipse</vt:lpstr>
      <vt:lpstr>Echo</vt:lpstr>
      <vt:lpstr>Crayons</vt:lpstr>
      <vt:lpstr>Equity</vt:lpstr>
      <vt:lpstr>PowerPoint Presentation</vt:lpstr>
      <vt:lpstr>PowerPoint Presentation</vt:lpstr>
      <vt:lpstr>FEMALE FOETICIDE </vt:lpstr>
      <vt:lpstr>PowerPoint Presentation</vt:lpstr>
      <vt:lpstr>DEFINITION</vt:lpstr>
      <vt:lpstr>PowerPoint Presentation</vt:lpstr>
      <vt:lpstr>CAUSES</vt:lpstr>
      <vt:lpstr>PowerPoint Presentation</vt:lpstr>
      <vt:lpstr>Factors related to female foeticide</vt:lpstr>
      <vt:lpstr>Advanced technology</vt:lpstr>
      <vt:lpstr>Status of women</vt:lpstr>
      <vt:lpstr>Gender discrimination</vt:lpstr>
      <vt:lpstr>Dowry </vt:lpstr>
      <vt:lpstr>PowerPoint Presentation</vt:lpstr>
      <vt:lpstr>Strategies to curb female foeticide</vt:lpstr>
      <vt:lpstr>Intensive education </vt:lpstr>
      <vt:lpstr>Women empowerment  </vt:lpstr>
      <vt:lpstr>Role of medical college and professional bodies</vt:lpstr>
      <vt:lpstr>PREVENTION </vt:lpstr>
      <vt:lpstr>Contd…</vt:lpstr>
      <vt:lpstr>Contd..</vt:lpstr>
      <vt:lpstr>STEPS INITIATED BY GOVT. </vt:lpstr>
      <vt:lpstr>PCPNDT ACT  2003</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FOETIICDE</dc:title>
  <dc:creator>vinitha einstein</dc:creator>
  <cp:lastModifiedBy>COMMUNITY</cp:lastModifiedBy>
  <cp:revision>22</cp:revision>
  <dcterms:created xsi:type="dcterms:W3CDTF">2006-08-16T00:00:00Z</dcterms:created>
  <dcterms:modified xsi:type="dcterms:W3CDTF">2021-12-11T03:41:45Z</dcterms:modified>
</cp:coreProperties>
</file>